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64" r:id="rId4"/>
    <p:sldId id="262" r:id="rId5"/>
    <p:sldId id="269" r:id="rId6"/>
    <p:sldId id="267" r:id="rId7"/>
    <p:sldId id="263" r:id="rId8"/>
    <p:sldId id="270" r:id="rId9"/>
    <p:sldId id="271" r:id="rId10"/>
    <p:sldId id="272" r:id="rId11"/>
    <p:sldId id="260" r:id="rId12"/>
    <p:sldId id="273" r:id="rId13"/>
    <p:sldId id="275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662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2DBC5-660E-465C-A49D-06F0889DAE49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1FD84-65F5-495A-89B8-833960F51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8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jjkhjkhgjh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1FD84-65F5-495A-89B8-833960F514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0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1FD84-65F5-495A-89B8-833960F514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1FD84-65F5-495A-89B8-833960F514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1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5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2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9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2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9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7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47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25021-9CF2-47E5-9428-33B7D18A83F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2E3E6-416E-4577-87CA-B42ACBD4F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6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hyperlink" Target="https://en.wikipedia.org/wiki/Labyrinth_of_the_inner_ea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1.png"/><Relationship Id="rId2" Type="http://schemas.microsoft.com/office/2007/relationships/media" Target="../media/media13.wma"/><Relationship Id="rId1" Type="http://schemas.openxmlformats.org/officeDocument/2006/relationships/tags" Target="../tags/tag3.xml"/><Relationship Id="rId6" Type="http://schemas.openxmlformats.org/officeDocument/2006/relationships/hyperlink" Target="https://en.wikipedia.org/wiki/Labyrinth_of_the_inner_ear" TargetMode="External"/><Relationship Id="rId5" Type="http://schemas.openxmlformats.org/officeDocument/2006/relationships/hyperlink" Target="https://en.wikipedia.org/wiki/Nucleus_(neuroanatomy)" TargetMode="Externa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en.wikipedia.org/wiki/Nucleus_(neuroanatomy)" TargetMode="Externa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Extrapyramidal tracts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صورة 1" descr="C:\Users\haithemjwad\Desktop\شعار جامعة البصرة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06694"/>
            <a:ext cx="14097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HP\Desktop\fifth_copy_400x4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012" y="160657"/>
            <a:ext cx="15573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 noGrp="1"/>
          </p:cNvSpPr>
          <p:nvPr>
            <p:ph type="subTitle" idx="1"/>
          </p:nvPr>
        </p:nvSpPr>
        <p:spPr bwMode="auto">
          <a:xfrm>
            <a:off x="1264920" y="4354195"/>
            <a:ext cx="9144000" cy="165576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Massara Ghassan 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Abdulkareem</a:t>
            </a: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Physiology Department</a:t>
            </a:r>
          </a:p>
          <a:p>
            <a:pPr>
              <a:lnSpc>
                <a:spcPct val="150000"/>
              </a:lnSpc>
              <a:defRPr/>
            </a:pPr>
            <a:r>
              <a:rPr lang="en-US" sz="2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Medicine\ University of </a:t>
            </a:r>
            <a:r>
              <a:rPr lang="en-US" sz="24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endParaRPr lang="en-AU" sz="3600" kern="1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5"/>
    </mc:Choice>
    <mc:Fallback xmlns="">
      <p:transition spd="slow" advTm="3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unctions of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Vestibulospinal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vestibulospinal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is for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balance.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muscle tone related to posture.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correctly by recording sensory information from hairs cells in the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Labyrinth of the inner ear"/>
              </a:rPr>
              <a:t>labyrinth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of the inner ear</a:t>
            </a:r>
            <a:r>
              <a:rPr lang="en-US" sz="3200" dirty="0"/>
              <a:t>.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9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39201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39"/>
    </mc:Choice>
    <mc:Fallback xmlns="">
      <p:transition spd="slow" advTm="13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82" x="6840538" y="5554663"/>
          <p14:tracePt t="965" x="6823075" y="5554663"/>
          <p14:tracePt t="991" x="6759575" y="5554663"/>
          <p14:tracePt t="1002" x="6562725" y="5527675"/>
          <p14:tracePt t="1015" x="6161088" y="5491163"/>
          <p14:tracePt t="1028" x="5653088" y="5438775"/>
          <p14:tracePt t="1041" x="5153025" y="5348288"/>
          <p14:tracePt t="1053" x="4714875" y="5232400"/>
          <p14:tracePt t="1068" x="4348163" y="5099050"/>
          <p14:tracePt t="1085" x="4062413" y="4938713"/>
          <p14:tracePt t="1101" x="3670300" y="4554538"/>
          <p14:tracePt t="1118" x="3509963" y="4251325"/>
          <p14:tracePt t="1135" x="3446463" y="3965575"/>
          <p14:tracePt t="1151" x="3446463" y="3670300"/>
          <p14:tracePt t="1169" x="3473450" y="3562350"/>
          <p14:tracePt t="1184" x="3544888" y="3482975"/>
          <p14:tracePt t="1201" x="3795713" y="3330575"/>
          <p14:tracePt t="1219" x="4108450" y="3224213"/>
          <p14:tracePt t="1234" x="4465638" y="3133725"/>
          <p14:tracePt t="1251" x="4759325" y="3062288"/>
          <p14:tracePt t="1268" x="5214938" y="2946400"/>
          <p14:tracePt t="1285" x="5375275" y="2928938"/>
          <p14:tracePt t="1302" x="5527675" y="2919413"/>
          <p14:tracePt t="1318" x="5973763" y="2938463"/>
          <p14:tracePt t="1335" x="6357938" y="3017838"/>
          <p14:tracePt t="1351" x="6813550" y="3143250"/>
          <p14:tracePt t="1368" x="7456488" y="3286125"/>
          <p14:tracePt t="1386" x="7670800" y="3340100"/>
          <p14:tracePt t="1401" x="7777163" y="3357563"/>
          <p14:tracePt t="1418" x="7858125" y="3375025"/>
          <p14:tracePt t="1435" x="7956550" y="3375025"/>
          <p14:tracePt t="1451" x="7983538" y="3375025"/>
          <p14:tracePt t="1468" x="8045450" y="3286125"/>
          <p14:tracePt t="1485" x="8269288" y="2616200"/>
          <p14:tracePt t="1502" x="8313738" y="2268538"/>
          <p14:tracePt t="1518" x="8348663" y="1901825"/>
          <p14:tracePt t="1535" x="8358188" y="1598613"/>
          <p14:tracePt t="1551" x="8358188" y="1554163"/>
          <p14:tracePt t="1568" x="8358188" y="1536700"/>
          <p14:tracePt t="1585" x="8358188" y="1527175"/>
          <p14:tracePt t="1601" x="8340725" y="1527175"/>
          <p14:tracePt t="1653" x="8331200" y="1527175"/>
          <p14:tracePt t="1666" x="8313738" y="1527175"/>
          <p14:tracePt t="1691" x="8313738" y="1536700"/>
          <p14:tracePt t="1703" x="8304213" y="1544638"/>
          <p14:tracePt t="1742" x="8304213" y="1554163"/>
          <p14:tracePt t="1754" x="8296275" y="1554163"/>
          <p14:tracePt t="1768" x="8286750" y="15716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Tectospinal tract</a:t>
            </a:r>
            <a:br>
              <a:rPr lang="en-US" altLang="en-US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13536"/>
            <a:ext cx="10515600" cy="4351338"/>
          </a:xfrm>
        </p:spPr>
        <p:txBody>
          <a:bodyPr/>
          <a:lstStyle/>
          <a:p>
            <a:pPr marL="269875" lvl="1" indent="-269875">
              <a:buClrTx/>
              <a:buSzPct val="100000"/>
              <a:buFont typeface="Wingdings 2" pitchFamily="18" charset="2"/>
              <a:buChar char="õ"/>
              <a:defRPr/>
            </a:pPr>
            <a:r>
              <a:rPr lang="en-AU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Arises from neurons in the superior </a:t>
            </a:r>
            <a:r>
              <a:rPr lang="en-AU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colliculus</a:t>
            </a:r>
            <a:r>
              <a:rPr lang="en-AU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midbrain</a:t>
            </a:r>
          </a:p>
          <a:p>
            <a:pPr marL="0" lvl="1" indent="0">
              <a:buClrTx/>
              <a:buSzPct val="100000"/>
              <a:buNone/>
              <a:defRPr/>
            </a:pPr>
            <a:endParaRPr lang="en-AU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lvl="1" indent="-269875">
              <a:buClrTx/>
              <a:buSzPct val="100000"/>
              <a:buFont typeface="Wingdings 2" pitchFamily="18" charset="2"/>
              <a:buChar char="õ"/>
              <a:defRPr/>
            </a:pPr>
            <a:r>
              <a:rPr lang="en-AU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en-AU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cross and descends down to end in the upper segments of spinal cord neurons</a:t>
            </a:r>
            <a:r>
              <a:rPr lang="en-AU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0">
              <a:buClrTx/>
              <a:buSzPct val="100000"/>
              <a:buNone/>
              <a:defRPr/>
            </a:pPr>
            <a:endParaRPr lang="en-AU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lvl="1" indent="-269875">
              <a:buClrTx/>
              <a:buSzPct val="100000"/>
              <a:buFont typeface="Wingdings 2" pitchFamily="18" charset="2"/>
              <a:buChar char="õ"/>
              <a:defRPr/>
            </a:pPr>
            <a:r>
              <a:rPr lang="en-AU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concerned with </a:t>
            </a:r>
            <a:r>
              <a:rPr lang="en-AU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spinovisual</a:t>
            </a:r>
            <a:r>
              <a:rPr lang="en-AU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reflex </a:t>
            </a:r>
          </a:p>
          <a:p>
            <a:pPr marL="0" lvl="1" indent="0">
              <a:buClrTx/>
              <a:buSzPct val="100000"/>
              <a:buNone/>
              <a:defRPr/>
            </a:pPr>
            <a:r>
              <a:rPr lang="en-AU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(reflex neck movements </a:t>
            </a:r>
          </a:p>
          <a:p>
            <a:pPr marL="0" lvl="1" indent="0">
              <a:buClrTx/>
              <a:buSzPct val="100000"/>
              <a:buNone/>
              <a:defRPr/>
            </a:pPr>
            <a:r>
              <a:rPr lang="en-AU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in response to visual stimuli)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80" y="3383281"/>
            <a:ext cx="4706620" cy="32588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Slide Number Placeholder 9"/>
          <p:cNvSpPr>
            <a:spLocks noGrp="1"/>
          </p:cNvSpPr>
          <p:nvPr/>
        </p:nvSpPr>
        <p:spPr>
          <a:xfrm>
            <a:off x="4780280" y="6459537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10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11041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48"/>
    </mc:Choice>
    <mc:Fallback xmlns="">
      <p:transition spd="slow" advTm="11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131" x="8759825" y="3062288"/>
          <p14:tracePt t="18133" x="8786813" y="3062288"/>
          <p14:tracePt t="18405" x="8831263" y="3071813"/>
          <p14:tracePt t="18422" x="8939213" y="3098800"/>
          <p14:tracePt t="18432" x="9180513" y="3152775"/>
          <p14:tracePt t="18443" x="9518650" y="3232150"/>
          <p14:tracePt t="18456" x="9823450" y="3276600"/>
          <p14:tracePt t="18469" x="10117138" y="3295650"/>
          <p14:tracePt t="18483" x="10367963" y="3303588"/>
          <p14:tracePt t="18499" x="10563225" y="3303588"/>
          <p14:tracePt t="18516" x="10671175" y="3295650"/>
          <p14:tracePt t="18516" x="10769600" y="3259138"/>
          <p14:tracePt t="18534" x="10831513" y="3224213"/>
          <p14:tracePt t="18549" x="10868025" y="3197225"/>
          <p14:tracePt t="18565" x="10885488" y="3179763"/>
          <p14:tracePt t="18582" x="10895013" y="3143250"/>
          <p14:tracePt t="18599" x="10902950" y="3125788"/>
          <p14:tracePt t="18616" x="10902950" y="3116263"/>
          <p14:tracePt t="18632" x="10831513" y="3071813"/>
          <p14:tracePt t="18649" x="10715625" y="3036888"/>
          <p14:tracePt t="18665" x="10491788" y="3017838"/>
          <p14:tracePt t="18682" x="9777413" y="3054350"/>
          <p14:tracePt t="18700" x="9491663" y="3116263"/>
          <p14:tracePt t="18715" x="9269413" y="3197225"/>
          <p14:tracePt t="18732" x="8920163" y="3367088"/>
          <p14:tracePt t="18750" x="8823325" y="3429000"/>
          <p14:tracePt t="18765" x="8732838" y="3509963"/>
          <p14:tracePt t="18782" x="8643938" y="3589338"/>
          <p14:tracePt t="18799" x="8483600" y="3759200"/>
          <p14:tracePt t="18815" x="8402638" y="3867150"/>
          <p14:tracePt t="18832" x="8331200" y="3965575"/>
          <p14:tracePt t="18849" x="8224838" y="4125913"/>
          <p14:tracePt t="18866" x="8180388" y="4214813"/>
          <p14:tracePt t="18882" x="8134350" y="4303713"/>
          <p14:tracePt t="18899" x="8072438" y="4510088"/>
          <p14:tracePt t="18917" x="8045450" y="4616450"/>
          <p14:tracePt t="18932" x="8045450" y="4687888"/>
          <p14:tracePt t="18949" x="8045450" y="4795838"/>
          <p14:tracePt t="18967" x="8045450" y="4840288"/>
          <p14:tracePt t="19196" x="8045450" y="4919663"/>
          <p14:tracePt t="19209" x="8089900" y="5126038"/>
          <p14:tracePt t="19221" x="8205788" y="5384800"/>
          <p14:tracePt t="19234" x="8385175" y="5670550"/>
          <p14:tracePt t="19249" x="8518525" y="5848350"/>
          <p14:tracePt t="19266" x="8670925" y="6027738"/>
          <p14:tracePt t="19282" x="8912225" y="6232525"/>
          <p14:tracePt t="19299" x="9072563" y="6323013"/>
          <p14:tracePt t="19316" x="9277350" y="6402388"/>
          <p14:tracePt t="19332" x="9902825" y="6473825"/>
          <p14:tracePt t="19350" x="10198100" y="6473825"/>
          <p14:tracePt t="19367" x="10814050" y="6394450"/>
          <p14:tracePt t="19388" x="10983913" y="6340475"/>
          <p14:tracePt t="19400" x="11126788" y="6276975"/>
          <p14:tracePt t="19415" x="11225213" y="6215063"/>
          <p14:tracePt t="19432" x="11287125" y="6161088"/>
          <p14:tracePt t="19449" x="11395075" y="6000750"/>
          <p14:tracePt t="19467" x="11420475" y="5894388"/>
          <p14:tracePt t="19482" x="11447463" y="5759450"/>
          <p14:tracePt t="19499" x="11430000" y="5510213"/>
          <p14:tracePt t="19516" x="11349038" y="5303838"/>
          <p14:tracePt t="19532" x="11233150" y="5072063"/>
          <p14:tracePt t="19549" x="11010900" y="4714875"/>
          <p14:tracePt t="19566" x="10902950" y="4581525"/>
          <p14:tracePt t="19583" x="10823575" y="4491038"/>
          <p14:tracePt t="19599" x="10653713" y="4357688"/>
          <p14:tracePt t="19617" x="10537825" y="4276725"/>
          <p14:tracePt t="19632" x="10358438" y="4205288"/>
          <p14:tracePt t="19649" x="10206038" y="4160838"/>
          <p14:tracePt t="19665" x="10018713" y="4108450"/>
          <p14:tracePt t="19682" x="9804400" y="4062413"/>
          <p14:tracePt t="19699" x="9286875" y="4010025"/>
          <p14:tracePt t="19715" x="8929688" y="3990975"/>
          <p14:tracePt t="19733" x="8786813" y="3990975"/>
          <p14:tracePt t="19749" x="8670925" y="3990975"/>
          <p14:tracePt t="19765" x="8572500" y="3990975"/>
          <p14:tracePt t="19782" x="8439150" y="3990975"/>
          <p14:tracePt t="19799" x="8412163" y="3990975"/>
          <p14:tracePt t="19815" x="8385175" y="4000500"/>
          <p14:tracePt t="19833" x="8358188" y="4017963"/>
          <p14:tracePt t="19849" x="8340725" y="4054475"/>
          <p14:tracePt t="19866" x="8296275" y="4108450"/>
          <p14:tracePt t="19882" x="8205788" y="4303713"/>
          <p14:tracePt t="19900" x="8161338" y="4402138"/>
          <p14:tracePt t="19915" x="8153400" y="4500563"/>
          <p14:tracePt t="19932" x="8143875" y="4652963"/>
          <p14:tracePt t="19949" x="8143875" y="4751388"/>
          <p14:tracePt t="19966" x="8153400" y="4857750"/>
          <p14:tracePt t="19982" x="8215313" y="5000625"/>
          <p14:tracePt t="19999" x="8348663" y="5330825"/>
          <p14:tracePt t="20016" x="8412163" y="5438775"/>
          <p14:tracePt t="20032" x="8545513" y="5572125"/>
          <p14:tracePt t="20050" x="8653463" y="5634038"/>
          <p14:tracePt t="20065" x="8804275" y="5680075"/>
          <p14:tracePt t="20082" x="8974138" y="5724525"/>
          <p14:tracePt t="20099" x="9134475" y="5751513"/>
          <p14:tracePt t="20116" x="9590088" y="5751513"/>
          <p14:tracePt t="20132" x="9725025" y="5751513"/>
          <p14:tracePt t="20149" x="10242550" y="5608638"/>
          <p14:tracePt t="20166" x="10555288" y="5429250"/>
          <p14:tracePt t="20182" x="10868025" y="5251450"/>
          <p14:tracePt t="20199" x="11109325" y="5081588"/>
          <p14:tracePt t="20216" x="11412538" y="4776788"/>
          <p14:tracePt t="20232" x="11510963" y="4633913"/>
          <p14:tracePt t="20249" x="11563350" y="4483100"/>
          <p14:tracePt t="20265" x="11582400" y="4241800"/>
          <p14:tracePt t="20282" x="11528425" y="4098925"/>
          <p14:tracePt t="20299" x="11466513" y="3983038"/>
          <p14:tracePt t="20316" x="11269663" y="3732213"/>
          <p14:tracePt t="20332" x="11180763" y="3652838"/>
          <p14:tracePt t="20349" x="11063288" y="3562350"/>
          <p14:tracePt t="20365" x="10626725" y="3367088"/>
          <p14:tracePt t="20382" x="10385425" y="3313113"/>
          <p14:tracePt t="20399" x="10161588" y="3295650"/>
          <p14:tracePt t="20415" x="9759950" y="3330575"/>
          <p14:tracePt t="20433" x="9563100" y="3375025"/>
          <p14:tracePt t="20449" x="9340850" y="3465513"/>
          <p14:tracePt t="20467" x="9126538" y="3562350"/>
          <p14:tracePt t="20483" x="8939213" y="3697288"/>
          <p14:tracePt t="20499" x="8875713" y="3768725"/>
          <p14:tracePt t="20515" x="8796338" y="3848100"/>
          <p14:tracePt t="20532" x="8643938" y="4054475"/>
          <p14:tracePt t="20549" x="8572500" y="4214813"/>
          <p14:tracePt t="20565" x="8528050" y="4340225"/>
          <p14:tracePt t="20582" x="8474075" y="4537075"/>
          <p14:tracePt t="20599" x="8447088" y="4625975"/>
          <p14:tracePt t="20615" x="8447088" y="4697413"/>
          <p14:tracePt t="20632" x="8447088" y="4875213"/>
          <p14:tracePt t="20650" x="8456613" y="4983163"/>
          <p14:tracePt t="20666" x="8491538" y="5081588"/>
          <p14:tracePt t="20682" x="8555038" y="5214938"/>
          <p14:tracePt t="20699" x="8724900" y="5456238"/>
          <p14:tracePt t="20716" x="8840788" y="5572125"/>
          <p14:tracePt t="20732" x="9010650" y="5688013"/>
          <p14:tracePt t="20749" x="9626600" y="5911850"/>
          <p14:tracePt t="20766" x="10001250" y="5956300"/>
          <p14:tracePt t="20782" x="10296525" y="5973763"/>
          <p14:tracePt t="20799" x="10831513" y="5911850"/>
          <p14:tracePt t="20816" x="11153775" y="5759450"/>
          <p14:tracePt t="20832" x="11474450" y="5545138"/>
          <p14:tracePt t="20849" x="11957050" y="5089525"/>
          <p14:tracePt t="20867" x="12126913" y="4848225"/>
          <p14:tracePt t="20882" x="12188825" y="4660900"/>
          <p14:tracePt t="20899" x="12188825" y="4554538"/>
          <p14:tracePt t="20915" x="12153900" y="4348163"/>
          <p14:tracePt t="20932" x="12072938" y="4232275"/>
          <p14:tracePt t="20949" x="11733213" y="3884613"/>
          <p14:tracePt t="20967" x="11609388" y="3776663"/>
          <p14:tracePt t="20982" x="11412538" y="3652838"/>
          <p14:tracePt t="20999" x="11225213" y="3544888"/>
          <p14:tracePt t="21016" x="10725150" y="3357563"/>
          <p14:tracePt t="21032" x="10439400" y="3313113"/>
          <p14:tracePt t="21049" x="10242550" y="3313113"/>
          <p14:tracePt t="21065" x="9840913" y="3330575"/>
          <p14:tracePt t="21084" x="9725025" y="3348038"/>
          <p14:tracePt t="21099" x="9617075" y="3384550"/>
          <p14:tracePt t="21115" x="9528175" y="3429000"/>
          <p14:tracePt t="21132" x="9385300" y="3527425"/>
          <p14:tracePt t="21150" x="9304338" y="3616325"/>
          <p14:tracePt t="21166" x="9232900" y="3732213"/>
          <p14:tracePt t="21182" x="9063038" y="4081463"/>
          <p14:tracePt t="21200" x="9010650" y="4232275"/>
          <p14:tracePt t="21215" x="8983663" y="4348163"/>
          <p14:tracePt t="21233" x="8956675" y="4554538"/>
          <p14:tracePt t="21250" x="8939213" y="4643438"/>
          <p14:tracePt t="21267" x="8939213" y="4714875"/>
          <p14:tracePt t="21282" x="8939213" y="4911725"/>
          <p14:tracePt t="21300" x="8956675" y="5010150"/>
          <p14:tracePt t="21316" x="9001125" y="5126038"/>
          <p14:tracePt t="21332" x="9045575" y="5197475"/>
          <p14:tracePt t="21349" x="9082088" y="5268913"/>
          <p14:tracePt t="21366" x="9134475" y="5322888"/>
          <p14:tracePt t="21382" x="9466263" y="5473700"/>
          <p14:tracePt t="21399" x="9902825" y="5545138"/>
          <p14:tracePt t="21416" x="10171113" y="5545138"/>
          <p14:tracePt t="21432" x="10429875" y="5510213"/>
          <p14:tracePt t="21449" x="10848975" y="5357813"/>
          <p14:tracePt t="21467" x="11018838" y="5259388"/>
          <p14:tracePt t="21482" x="11188700" y="5153025"/>
          <p14:tracePt t="21499" x="11491913" y="4848225"/>
          <p14:tracePt t="21517" x="11599863" y="4660900"/>
          <p14:tracePt t="21532" x="11653838" y="4438650"/>
          <p14:tracePt t="21549" x="11653838" y="4268788"/>
          <p14:tracePt t="21565" x="11626850" y="4081463"/>
          <p14:tracePt t="21582" x="11537950" y="3894138"/>
          <p14:tracePt t="21599" x="11126788" y="3313113"/>
          <p14:tracePt t="21615" x="10653713" y="2973388"/>
          <p14:tracePt t="21632" x="10348913" y="2830513"/>
          <p14:tracePt t="21649" x="10082213" y="2732088"/>
          <p14:tracePt t="21666" x="9875838" y="2714625"/>
          <p14:tracePt t="21682" x="9680575" y="2714625"/>
          <p14:tracePt t="21700" x="9304338" y="2768600"/>
          <p14:tracePt t="21715" x="9126538" y="2857500"/>
          <p14:tracePt t="21733" x="9072563" y="2901950"/>
          <p14:tracePt t="21749" x="9010650" y="2955925"/>
          <p14:tracePt t="21765" x="8947150" y="3009900"/>
          <p14:tracePt t="21782" x="8848725" y="3170238"/>
          <p14:tracePt t="21800" x="8796338" y="3251200"/>
          <p14:tracePt t="21816" x="8759825" y="3340100"/>
          <p14:tracePt t="21832" x="8680450" y="3554413"/>
          <p14:tracePt t="21849" x="8661400" y="3670300"/>
          <p14:tracePt t="21866" x="8634413" y="3768725"/>
          <p14:tracePt t="21882" x="8634413" y="3884613"/>
          <p14:tracePt t="21899" x="8626475" y="4125913"/>
          <p14:tracePt t="21916" x="8643938" y="4232275"/>
          <p14:tracePt t="21932" x="8688388" y="4411663"/>
          <p14:tracePt t="21950" x="8751888" y="4510088"/>
          <p14:tracePt t="21966" x="8786813" y="4598988"/>
          <p14:tracePt t="21982" x="8840788" y="4697413"/>
          <p14:tracePt t="21999" x="8885238" y="4776788"/>
          <p14:tracePt t="22015" x="8974138" y="4911725"/>
          <p14:tracePt t="22032" x="8991600" y="4929188"/>
          <p14:tracePt t="22049" x="9018588" y="4965700"/>
          <p14:tracePt t="22066" x="9037638" y="4973638"/>
          <p14:tracePt t="22082" x="9045575" y="4973638"/>
          <p14:tracePt t="22958" x="9063038" y="4973638"/>
          <p14:tracePt t="22971" x="9082088" y="4973638"/>
          <p14:tracePt t="22983" x="9090025" y="4973638"/>
          <p14:tracePt t="22997" x="9109075" y="4983163"/>
          <p14:tracePt t="23008" x="9134475" y="4991100"/>
          <p14:tracePt t="23021" x="9153525" y="4991100"/>
          <p14:tracePt t="23034" x="9161463" y="4991100"/>
          <p14:tracePt t="23049" x="9170988" y="4991100"/>
          <p14:tracePt t="23066" x="9180513" y="4991100"/>
          <p14:tracePt t="23082" x="9188450" y="4991100"/>
          <p14:tracePt t="23099" x="9197975" y="4991100"/>
          <p14:tracePt t="23116" x="9188450" y="4991100"/>
          <p14:tracePt t="23327" x="9180513" y="4991100"/>
          <p14:tracePt t="23353" x="9170988" y="4991100"/>
          <p14:tracePt t="23391" x="9161463" y="5000625"/>
          <p14:tracePt t="23403" x="9153525" y="5000625"/>
          <p14:tracePt t="23416" x="9153525" y="5010150"/>
          <p14:tracePt t="23429" x="9144000" y="5010150"/>
          <p14:tracePt t="23441" x="9134475" y="5010150"/>
          <p14:tracePt t="23467" x="9134475" y="5018088"/>
          <p14:tracePt t="23484" x="9126538" y="5018088"/>
          <p14:tracePt t="23494" x="9117013" y="5018088"/>
          <p14:tracePt t="23506" x="9109075" y="5018088"/>
          <p14:tracePt t="23518" x="9099550" y="5018088"/>
          <p14:tracePt t="23545" x="9090025" y="5027613"/>
          <p14:tracePt t="23557" x="9082088" y="5027613"/>
          <p14:tracePt t="23569" x="9072563" y="5037138"/>
          <p14:tracePt t="23595" x="9063038" y="5037138"/>
          <p14:tracePt t="23607" x="9055100" y="5045075"/>
          <p14:tracePt t="23621" x="9045575" y="5054600"/>
          <p14:tracePt t="23650" x="9037638" y="5054600"/>
          <p14:tracePt t="23672" x="9037638" y="5062538"/>
          <p14:tracePt t="23685" x="9028113" y="5062538"/>
          <p14:tracePt t="23698" x="9028113" y="5072063"/>
          <p14:tracePt t="23709" x="9018588" y="5072063"/>
          <p14:tracePt t="23723" x="9018588" y="5081588"/>
          <p14:tracePt t="23735" x="9010650" y="5081588"/>
          <p14:tracePt t="23749" x="9010650" y="5089525"/>
          <p14:tracePt t="23773" x="9001125" y="5099050"/>
          <p14:tracePt t="23803" x="9001125" y="5108575"/>
          <p14:tracePt t="23824" x="9001125" y="5116513"/>
          <p14:tracePt t="23850" x="8991600" y="5126038"/>
          <p14:tracePt t="23906" x="8991600" y="5143500"/>
          <p14:tracePt t="23927" x="8991600" y="5153025"/>
          <p14:tracePt t="23939" x="8991600" y="5160963"/>
          <p14:tracePt t="23952" x="8991600" y="5170488"/>
          <p14:tracePt t="23965" x="8991600" y="5187950"/>
          <p14:tracePt t="23978" x="8991600" y="5205413"/>
          <p14:tracePt t="23991" x="9001125" y="5251450"/>
          <p14:tracePt t="24028" x="9001125" y="5259388"/>
          <p14:tracePt t="24041" x="9018588" y="5276850"/>
          <p14:tracePt t="24055" x="9018588" y="5286375"/>
          <p14:tracePt t="24067" x="9037638" y="5295900"/>
          <p14:tracePt t="24082" x="9037638" y="5303838"/>
          <p14:tracePt t="24099" x="9055100" y="5313363"/>
          <p14:tracePt t="24116" x="9072563" y="5313363"/>
          <p14:tracePt t="24132" x="9082088" y="5313363"/>
          <p14:tracePt t="24149" x="9090025" y="5313363"/>
          <p14:tracePt t="24166" x="9117013" y="5313363"/>
          <p14:tracePt t="24183" x="9126538" y="5313363"/>
          <p14:tracePt t="24207" x="9144000" y="5313363"/>
          <p14:tracePt t="24224" x="9161463" y="5313363"/>
          <p14:tracePt t="24245" x="9161463" y="5303838"/>
          <p14:tracePt t="24258" x="9180513" y="5286375"/>
          <p14:tracePt t="24270" x="9188450" y="5276850"/>
          <p14:tracePt t="24296" x="9188450" y="5268913"/>
          <p14:tracePt t="24327" x="9197975" y="5259388"/>
          <p14:tracePt t="24348" x="9197975" y="5251450"/>
          <p14:tracePt t="24359" x="9197975" y="5241925"/>
          <p14:tracePt t="24373" x="9197975" y="5214938"/>
          <p14:tracePt t="24386" x="9197975" y="5197475"/>
          <p14:tracePt t="24399" x="9197975" y="5180013"/>
          <p14:tracePt t="24416" x="9197975" y="5160963"/>
          <p14:tracePt t="24432" x="9180513" y="5133975"/>
          <p14:tracePt t="24450" x="9170988" y="5133975"/>
          <p14:tracePt t="24466" x="9161463" y="5116513"/>
          <p14:tracePt t="24482" x="9153525" y="5116513"/>
          <p14:tracePt t="24499" x="9117013" y="5099050"/>
          <p14:tracePt t="24516" x="9109075" y="5099050"/>
          <p14:tracePt t="24533" x="9090025" y="5089525"/>
          <p14:tracePt t="24550" x="9072563" y="5089525"/>
          <p14:tracePt t="24566" x="9063038" y="5089525"/>
          <p14:tracePt t="24583" x="9045575" y="5089525"/>
          <p14:tracePt t="24599" x="9037638" y="5089525"/>
          <p14:tracePt t="24616" x="9018588" y="5089525"/>
          <p14:tracePt t="24632" x="9010650" y="5089525"/>
          <p14:tracePt t="24649" x="8983663" y="5108575"/>
          <p14:tracePt t="24666" x="8974138" y="5116513"/>
          <p14:tracePt t="24682" x="8966200" y="5126038"/>
          <p14:tracePt t="24700" x="8947150" y="5133975"/>
          <p14:tracePt t="24717" x="8947150" y="5143500"/>
          <p14:tracePt t="24732" x="8939213" y="5153025"/>
          <p14:tracePt t="24750" x="8929688" y="5160963"/>
          <p14:tracePt t="24766" x="8920163" y="5187950"/>
          <p14:tracePt t="24783" x="8912225" y="5205413"/>
          <p14:tracePt t="24799" x="8912225" y="5214938"/>
          <p14:tracePt t="24816" x="8902700" y="5259388"/>
          <p14:tracePt t="24833" x="8902700" y="5286375"/>
          <p14:tracePt t="24849" x="8902700" y="5313363"/>
          <p14:tracePt t="24866" x="8902700" y="5357813"/>
          <p14:tracePt t="24884" x="8920163" y="5375275"/>
          <p14:tracePt t="24899" x="8939213" y="5394325"/>
          <p14:tracePt t="24916" x="8947150" y="5419725"/>
          <p14:tracePt t="24932" x="9001125" y="5438775"/>
          <p14:tracePt t="24949" x="9028113" y="5446713"/>
          <p14:tracePt t="24966" x="9055100" y="5446713"/>
          <p14:tracePt t="24983" x="9109075" y="5446713"/>
          <p14:tracePt t="24999" x="9134475" y="5446713"/>
          <p14:tracePt t="25016" x="9161463" y="5411788"/>
          <p14:tracePt t="25032" x="9269413" y="5313363"/>
          <p14:tracePt t="25050" x="9313863" y="5251450"/>
          <p14:tracePt t="25067" x="9402763" y="5116513"/>
          <p14:tracePt t="25087" x="9420225" y="5072063"/>
          <p14:tracePt t="25100" x="9420225" y="5037138"/>
          <p14:tracePt t="25116" x="9420225" y="5010150"/>
          <p14:tracePt t="25132" x="9420225" y="4983163"/>
          <p14:tracePt t="25149" x="9412288" y="4946650"/>
          <p14:tracePt t="25166" x="9394825" y="4911725"/>
          <p14:tracePt t="25182" x="9323388" y="4848225"/>
          <p14:tracePt t="25199" x="9242425" y="4786313"/>
          <p14:tracePt t="25216" x="9188450" y="4768850"/>
          <p14:tracePt t="25232" x="9134475" y="4759325"/>
          <p14:tracePt t="25249" x="9045575" y="4741863"/>
          <p14:tracePt t="25266" x="9001125" y="4741863"/>
          <p14:tracePt t="25282" x="8974138" y="4741863"/>
          <p14:tracePt t="25299" x="8939213" y="4741863"/>
          <p14:tracePt t="25317" x="8920163" y="4741863"/>
          <p14:tracePt t="25332" x="8912225" y="4751388"/>
          <p14:tracePt t="25349" x="8902700" y="4751388"/>
          <p14:tracePt t="25366" x="8902700" y="4768850"/>
          <p14:tracePt t="25382" x="8875713" y="4795838"/>
          <p14:tracePt t="25400" x="8858250" y="4813300"/>
          <p14:tracePt t="25416" x="8831263" y="4848225"/>
          <p14:tracePt t="25432" x="8823325" y="4875213"/>
          <p14:tracePt t="25449" x="8804275" y="4911725"/>
          <p14:tracePt t="25467" x="8786813" y="4938713"/>
          <p14:tracePt t="25482" x="8777288" y="4965700"/>
          <p14:tracePt t="25499" x="8759825" y="5027613"/>
          <p14:tracePt t="25516" x="8759825" y="5072063"/>
          <p14:tracePt t="25534" x="8759825" y="5089525"/>
          <p14:tracePt t="25549" x="8759825" y="5116513"/>
          <p14:tracePt t="25566" x="8759825" y="5133975"/>
          <p14:tracePt t="25582" x="8786813" y="5160963"/>
          <p14:tracePt t="25599" x="8875713" y="5241925"/>
          <p14:tracePt t="25616" x="8929688" y="5276850"/>
          <p14:tracePt t="25632" x="9055100" y="5340350"/>
          <p14:tracePt t="25650" x="9126538" y="5367338"/>
          <p14:tracePt t="25666" x="9188450" y="5384800"/>
          <p14:tracePt t="25682" x="9304338" y="5394325"/>
          <p14:tracePt t="25701" x="9340850" y="5394325"/>
          <p14:tracePt t="25716" x="9367838" y="5394325"/>
          <p14:tracePt t="25732" x="9394825" y="5394325"/>
          <p14:tracePt t="25749" x="9420225" y="5375275"/>
          <p14:tracePt t="25766" x="9429750" y="5367338"/>
          <p14:tracePt t="25783" x="9439275" y="5357813"/>
          <p14:tracePt t="25799" x="9447213" y="5276850"/>
          <p14:tracePt t="25816" x="9456738" y="5232400"/>
          <p14:tracePt t="25832" x="9456738" y="5197475"/>
          <p14:tracePt t="25849" x="9456738" y="5143500"/>
          <p14:tracePt t="25866" x="9456738" y="5133975"/>
          <p14:tracePt t="25882" x="9447213" y="5126038"/>
          <p14:tracePt t="25899" x="9439275" y="5108575"/>
          <p14:tracePt t="25917" x="9420225" y="5108575"/>
          <p14:tracePt t="25932" x="9394825" y="5099050"/>
          <p14:tracePt t="25949" x="9331325" y="5089525"/>
          <p14:tracePt t="25967" x="9296400" y="5081588"/>
          <p14:tracePt t="25982" x="9259888" y="5081588"/>
          <p14:tracePt t="25999" x="9232900" y="5081588"/>
          <p14:tracePt t="26016" x="9180513" y="5081588"/>
          <p14:tracePt t="26032" x="9161463" y="5081588"/>
          <p14:tracePt t="26049" x="9144000" y="5081588"/>
          <p14:tracePt t="26066" x="9117013" y="5089525"/>
          <p14:tracePt t="26084" x="9109075" y="5108575"/>
          <p14:tracePt t="26099" x="9090025" y="5108575"/>
          <p14:tracePt t="26116" x="9072563" y="5133975"/>
          <p14:tracePt t="26133" x="9063038" y="5153025"/>
          <p14:tracePt t="26149" x="9063038" y="5160963"/>
          <p14:tracePt t="26166" x="9045575" y="5187950"/>
          <p14:tracePt t="26184" x="9045575" y="5197475"/>
          <p14:tracePt t="26199" x="9037638" y="5214938"/>
          <p14:tracePt t="26216" x="9037638" y="5232400"/>
          <p14:tracePt t="26232" x="9028113" y="5268913"/>
          <p14:tracePt t="26249" x="9028113" y="5286375"/>
          <p14:tracePt t="26266" x="9028113" y="5303838"/>
          <p14:tracePt t="26282" x="9037638" y="5340350"/>
          <p14:tracePt t="26300" x="9045575" y="5348288"/>
          <p14:tracePt t="26316" x="9055100" y="5367338"/>
          <p14:tracePt t="26332" x="9072563" y="5375275"/>
          <p14:tracePt t="26350" x="9082088" y="5384800"/>
          <p14:tracePt t="26366" x="9090025" y="5384800"/>
          <p14:tracePt t="26382" x="9099550" y="5384800"/>
          <p14:tracePt t="26657" x="9109075" y="5384800"/>
          <p14:tracePt t="26680" x="9117013" y="5384800"/>
          <p14:tracePt t="26694" x="9126538" y="5384800"/>
          <p14:tracePt t="26719" x="9134475" y="5384800"/>
          <p14:tracePt t="26770" x="9144000" y="5375275"/>
          <p14:tracePt t="26783" x="9144000" y="5348288"/>
          <p14:tracePt t="26796" x="9144000" y="5322888"/>
          <p14:tracePt t="26808" x="9144000" y="5286375"/>
          <p14:tracePt t="26822" x="9144000" y="5259388"/>
          <p14:tracePt t="26834" x="9144000" y="5241925"/>
          <p14:tracePt t="26849" x="9134475" y="5214938"/>
          <p14:tracePt t="26866" x="9126538" y="5205413"/>
          <p14:tracePt t="26882" x="9117013" y="5180013"/>
          <p14:tracePt t="26899" x="9117013" y="5170488"/>
          <p14:tracePt t="26936" x="9109075" y="5160963"/>
          <p14:tracePt t="26967" x="9099550" y="5160963"/>
          <p14:tracePt t="26988" x="9090025" y="5160963"/>
          <p14:tracePt t="27000" x="9090025" y="5153025"/>
          <p14:tracePt t="27013" x="9082088" y="5153025"/>
          <p14:tracePt t="27025" x="9072563" y="5143500"/>
          <p14:tracePt t="27051" x="9063038" y="5143500"/>
          <p14:tracePt t="27068" x="9055100" y="5133975"/>
          <p14:tracePt t="27089" x="9045575" y="5133975"/>
          <p14:tracePt t="27101" x="9037638" y="5126038"/>
          <p14:tracePt t="27128" x="9028113" y="5126038"/>
          <p14:tracePt t="27139" x="9018588" y="5126038"/>
          <p14:tracePt t="27153" x="9010650" y="5126038"/>
          <p14:tracePt t="27165" x="9001125" y="5126038"/>
          <p14:tracePt t="27191" x="8991600" y="5126038"/>
          <p14:tracePt t="27217" x="8983663" y="5133975"/>
          <p14:tracePt t="27229" x="8974138" y="5133975"/>
          <p14:tracePt t="27241" x="8974138" y="5143500"/>
          <p14:tracePt t="27255" x="8966200" y="5143500"/>
          <p14:tracePt t="27267" x="8956675" y="5143500"/>
          <p14:tracePt t="27284" x="8956675" y="5153025"/>
          <p14:tracePt t="27299" x="8947150" y="5160963"/>
          <p14:tracePt t="27316" x="8929688" y="5180013"/>
          <p14:tracePt t="27333" x="8929688" y="5187950"/>
          <p14:tracePt t="27349" x="8920163" y="5197475"/>
          <p14:tracePt t="27366" x="8920163" y="5205413"/>
          <p14:tracePt t="27382" x="8912225" y="5214938"/>
          <p14:tracePt t="27400" x="8912225" y="5241925"/>
          <p14:tracePt t="27416" x="8912225" y="5276850"/>
          <p14:tracePt t="27433" x="8912225" y="5303838"/>
          <p14:tracePt t="27449" x="8912225" y="5330825"/>
          <p14:tracePt t="27467" x="8912225" y="5348288"/>
          <p14:tracePt t="27483" x="8920163" y="5375275"/>
          <p14:tracePt t="27500" x="8939213" y="5384800"/>
          <p14:tracePt t="27516" x="8947150" y="5394325"/>
          <p14:tracePt t="27532" x="8974138" y="5402263"/>
          <p14:tracePt t="27550" x="8983663" y="5402263"/>
          <p14:tracePt t="27566" x="8991600" y="5402263"/>
          <p14:tracePt t="27582" x="9028113" y="5402263"/>
          <p14:tracePt t="27600" x="9037638" y="5384800"/>
          <p14:tracePt t="27616" x="9063038" y="5367338"/>
          <p14:tracePt t="27632" x="9099550" y="5268913"/>
          <p14:tracePt t="27651" x="9117013" y="5232400"/>
          <p14:tracePt t="27666" x="9117013" y="5197475"/>
          <p14:tracePt t="27682" x="9117013" y="5153025"/>
          <p14:tracePt t="27699" x="9117013" y="5108575"/>
          <p14:tracePt t="27716" x="9117013" y="5081588"/>
          <p14:tracePt t="27733" x="9117013" y="5072063"/>
          <p14:tracePt t="27749" x="9099550" y="5037138"/>
          <p14:tracePt t="27766" x="9099550" y="5027613"/>
          <p14:tracePt t="27782" x="9090025" y="5018088"/>
          <p14:tracePt t="27799" x="9072563" y="5010150"/>
          <p14:tracePt t="27818" x="9063038" y="5010150"/>
          <p14:tracePt t="27841" x="9055100" y="5010150"/>
          <p14:tracePt t="27880" x="9045575" y="5010150"/>
          <p14:tracePt t="27968" x="9037638" y="5010150"/>
          <p14:tracePt t="28024" x="9028113" y="5018088"/>
          <p14:tracePt t="28059" x="9028113" y="5027613"/>
          <p14:tracePt t="28071" x="9018588" y="5027613"/>
          <p14:tracePt t="28084" x="9018588" y="5037138"/>
          <p14:tracePt t="28096" x="9010650" y="5037138"/>
          <p14:tracePt t="28109" x="9010650" y="5054600"/>
          <p14:tracePt t="28127" x="9001125" y="5062538"/>
          <p14:tracePt t="28135" x="8991600" y="5081588"/>
          <p14:tracePt t="28150" x="8991600" y="5099050"/>
          <p14:tracePt t="28166" x="8991600" y="5116513"/>
          <p14:tracePt t="28182" x="8983663" y="5160963"/>
          <p14:tracePt t="28200" x="8983663" y="5180013"/>
          <p14:tracePt t="28216" x="8983663" y="5197475"/>
          <p14:tracePt t="28232" x="8983663" y="5241925"/>
          <p14:tracePt t="28250" x="8983663" y="5268913"/>
          <p14:tracePt t="28266" x="9001125" y="5295900"/>
          <p14:tracePt t="28283" x="9045575" y="5340350"/>
          <p14:tracePt t="28301" x="9063038" y="5357813"/>
          <p14:tracePt t="28316" x="9090025" y="5375275"/>
          <p14:tracePt t="28332" x="9117013" y="5394325"/>
          <p14:tracePt t="28349" x="9180513" y="5411788"/>
          <p14:tracePt t="28366" x="9205913" y="5411788"/>
          <p14:tracePt t="28383" x="9232900" y="5411788"/>
          <p14:tracePt t="28399" x="9251950" y="5411788"/>
          <p14:tracePt t="28416" x="9259888" y="5411788"/>
          <p14:tracePt t="28432" x="9277350" y="5394325"/>
          <p14:tracePt t="28449" x="9296400" y="5330825"/>
          <p14:tracePt t="28467" x="9296400" y="5295900"/>
          <p14:tracePt t="28483" x="9296400" y="5241925"/>
          <p14:tracePt t="28499" x="9296400" y="5205413"/>
          <p14:tracePt t="28516" x="9286875" y="5160963"/>
          <p14:tracePt t="28533" x="9277350" y="5143500"/>
          <p14:tracePt t="28549" x="9277350" y="5133975"/>
          <p14:tracePt t="28566" x="9269413" y="5133975"/>
          <p14:tracePt t="28582" x="9269413" y="5126038"/>
          <p14:tracePt t="28599" x="9259888" y="5126038"/>
          <p14:tracePt t="28616" x="9251950" y="5126038"/>
          <p14:tracePt t="28632" x="9242425" y="5126038"/>
          <p14:tracePt t="28670" x="9232900" y="5108575"/>
          <p14:tracePt t="29014" x="9205913" y="5037138"/>
          <p14:tracePt t="29028" x="9161463" y="4938713"/>
          <p14:tracePt t="29040" x="9117013" y="4857750"/>
          <p14:tracePt t="29052" x="9082088" y="4741863"/>
          <p14:tracePt t="29066" x="9037638" y="4643438"/>
          <p14:tracePt t="29082" x="9001125" y="4562475"/>
          <p14:tracePt t="29099" x="8966200" y="4402138"/>
          <p14:tracePt t="29117" x="8956675" y="4322763"/>
          <p14:tracePt t="29132" x="8947150" y="4251325"/>
          <p14:tracePt t="29150" x="8947150" y="4170363"/>
          <p14:tracePt t="29167" x="8947150" y="4125913"/>
          <p14:tracePt t="29184" x="8947150" y="4098925"/>
          <p14:tracePt t="29200" x="8947150" y="4089400"/>
          <p14:tracePt t="29216" x="8947150" y="4071938"/>
          <p14:tracePt t="29233" x="8956675" y="4071938"/>
          <p14:tracePt t="29257" x="8947150" y="4071938"/>
          <p14:tracePt t="29512" x="8939213" y="4071938"/>
          <p14:tracePt t="29524" x="8929688" y="4071938"/>
          <p14:tracePt t="29537" x="8929688" y="4081463"/>
          <p14:tracePt t="29551" x="8920163" y="4089400"/>
          <p14:tracePt t="29566" x="8912225" y="4089400"/>
          <p14:tracePt t="29582" x="8902700" y="4089400"/>
          <p14:tracePt t="29599" x="8885238" y="4098925"/>
          <p14:tracePt t="29616" x="8867775" y="4098925"/>
          <p14:tracePt t="29632" x="8858250" y="4098925"/>
          <p14:tracePt t="29649" x="8840788" y="4098925"/>
          <p14:tracePt t="29666" x="8831263" y="4081463"/>
          <p14:tracePt t="29690" x="8823325" y="4071938"/>
          <p14:tracePt t="29708" x="8813800" y="4037013"/>
          <p14:tracePt t="29728" x="8813800" y="4017963"/>
          <p14:tracePt t="29742" x="8813800" y="4000500"/>
          <p14:tracePt t="29753" x="8813800" y="3973513"/>
          <p14:tracePt t="29767" x="8813800" y="3965575"/>
          <p14:tracePt t="29782" x="8813800" y="3956050"/>
          <p14:tracePt t="29799" x="8813800" y="3946525"/>
          <p14:tracePt t="29816" x="8813800" y="3911600"/>
          <p14:tracePt t="29832" x="8823325" y="3902075"/>
          <p14:tracePt t="29855" x="8831263" y="3902075"/>
          <p14:tracePt t="29871" x="8831263" y="3894138"/>
          <p14:tracePt t="29883" x="8840788" y="3894138"/>
          <p14:tracePt t="29899" x="8840788" y="3884613"/>
          <p14:tracePt t="29916" x="8848725" y="3875088"/>
          <p14:tracePt t="29933" x="8858250" y="3875088"/>
          <p14:tracePt t="29950" x="8867775" y="3875088"/>
          <p14:tracePt t="29967" x="8875713" y="3867150"/>
          <p14:tracePt t="29984" x="8885238" y="3867150"/>
          <p14:tracePt t="30009" x="8902700" y="3867150"/>
          <p14:tracePt t="30027" x="8939213" y="3867150"/>
          <p14:tracePt t="30046" x="8947150" y="3867150"/>
          <p14:tracePt t="30060" x="8966200" y="3867150"/>
          <p14:tracePt t="30073" x="8974138" y="3867150"/>
          <p14:tracePt t="30086" x="9001125" y="3867150"/>
          <p14:tracePt t="30099" x="9010650" y="3867150"/>
          <p14:tracePt t="30116" x="9018588" y="3867150"/>
          <p14:tracePt t="30135" x="9028113" y="3867150"/>
          <p14:tracePt t="30150" x="9028113" y="3875088"/>
          <p14:tracePt t="30166" x="9037638" y="3884613"/>
          <p14:tracePt t="30183" x="9037638" y="3902075"/>
          <p14:tracePt t="30201" x="9045575" y="3919538"/>
          <p14:tracePt t="30216" x="9045575" y="3938588"/>
          <p14:tracePt t="30233" x="9045575" y="3956050"/>
          <p14:tracePt t="30249" x="9045575" y="3973513"/>
          <p14:tracePt t="30266" x="9045575" y="3990975"/>
          <p14:tracePt t="30283" x="9045575" y="4000500"/>
          <p14:tracePt t="30299" x="9045575" y="4010025"/>
          <p14:tracePt t="30316" x="9045575" y="4017963"/>
          <p14:tracePt t="30332" x="9037638" y="4027488"/>
          <p14:tracePt t="30366" x="9018588" y="4037013"/>
          <p14:tracePt t="30391" x="9010650" y="4037013"/>
          <p14:tracePt t="30405" x="9010650" y="4044950"/>
          <p14:tracePt t="30417" x="8991600" y="4044950"/>
          <p14:tracePt t="30429" x="8991600" y="4054475"/>
          <p14:tracePt t="30447" x="8974138" y="4054475"/>
          <p14:tracePt t="30455" x="8966200" y="4062413"/>
          <p14:tracePt t="30481" x="8956675" y="4062413"/>
          <p14:tracePt t="30493" x="8947150" y="4062413"/>
          <p14:tracePt t="30506" x="8939213" y="4062413"/>
          <p14:tracePt t="30518" x="8920163" y="4062413"/>
          <p14:tracePt t="30533" x="8912225" y="4062413"/>
          <p14:tracePt t="30550" x="8902700" y="4062413"/>
          <p14:tracePt t="30570" x="8894763" y="4062413"/>
          <p14:tracePt t="30583" x="8885238" y="4054475"/>
          <p14:tracePt t="30608" x="8885238" y="4027488"/>
          <p14:tracePt t="30622" x="8885238" y="4010025"/>
          <p14:tracePt t="30634" x="8885238" y="3990975"/>
          <p14:tracePt t="30649" x="8885238" y="3973513"/>
          <p14:tracePt t="30666" x="8885238" y="3956050"/>
          <p14:tracePt t="30683" x="8885238" y="3929063"/>
          <p14:tracePt t="30700" x="8894763" y="3919538"/>
          <p14:tracePt t="30724" x="8894763" y="3911600"/>
          <p14:tracePt t="30749" x="8902700" y="3902075"/>
          <p14:tracePt t="30766" x="8912225" y="3902075"/>
          <p14:tracePt t="30774" x="8929688" y="3894138"/>
          <p14:tracePt t="30786" x="8939213" y="3884613"/>
          <p14:tracePt t="30801" x="8956675" y="3884613"/>
          <p14:tracePt t="30816" x="8966200" y="3884613"/>
          <p14:tracePt t="30833" x="9001125" y="3875088"/>
          <p14:tracePt t="30850" x="9010650" y="3875088"/>
          <p14:tracePt t="30868" x="9018588" y="3875088"/>
          <p14:tracePt t="30883" x="9037638" y="3875088"/>
          <p14:tracePt t="30899" x="9045575" y="3875088"/>
          <p14:tracePt t="30916" x="9063038" y="3875088"/>
          <p14:tracePt t="30940" x="9063038" y="3884613"/>
          <p14:tracePt t="30953" x="9072563" y="3894138"/>
          <p14:tracePt t="30970" x="9090025" y="3919538"/>
          <p14:tracePt t="30992" x="9090025" y="3938588"/>
          <p14:tracePt t="31003" x="9099550" y="3956050"/>
          <p14:tracePt t="31017" x="9109075" y="3973513"/>
          <p14:tracePt t="31043" x="9109075" y="3983038"/>
          <p14:tracePt t="31067" x="9109075" y="3990975"/>
          <p14:tracePt t="31105" x="9109075" y="4000500"/>
          <p14:tracePt t="31144" x="9109075" y="4010025"/>
          <p14:tracePt t="31169" x="9099550" y="4010025"/>
          <p14:tracePt t="31195" x="9090025" y="4010025"/>
          <p14:tracePt t="31208" x="9072563" y="4017963"/>
          <p14:tracePt t="31220" x="9063038" y="4017963"/>
          <p14:tracePt t="31234" x="9045575" y="4027488"/>
          <p14:tracePt t="31249" x="9028113" y="4027488"/>
          <p14:tracePt t="31266" x="9010650" y="4037013"/>
          <p14:tracePt t="31283" x="9001125" y="4037013"/>
          <p14:tracePt t="31299" x="8974138" y="4044950"/>
          <p14:tracePt t="31316" x="8966200" y="4044950"/>
          <p14:tracePt t="31333" x="8947150" y="4044950"/>
          <p14:tracePt t="31349" x="8939213" y="4044950"/>
          <p14:tracePt t="31366" x="8929688" y="4044950"/>
          <p14:tracePt t="31383" x="8902700" y="4044950"/>
          <p14:tracePt t="31401" x="8894763" y="4044950"/>
          <p14:tracePt t="31416" x="8885238" y="4044950"/>
          <p14:tracePt t="31432" x="8867775" y="4044950"/>
          <p14:tracePt t="31451" x="8858250" y="4044950"/>
          <p14:tracePt t="31466" x="8848725" y="4044950"/>
          <p14:tracePt t="31483" x="8848725" y="4037013"/>
          <p14:tracePt t="31499" x="8831263" y="4017963"/>
          <p14:tracePt t="31516" x="8831263" y="4000500"/>
          <p14:tracePt t="31533" x="8823325" y="3990975"/>
          <p14:tracePt t="31549" x="8823325" y="3938588"/>
          <p14:tracePt t="31566" x="8823325" y="3919538"/>
          <p14:tracePt t="31583" x="8823325" y="3894138"/>
          <p14:tracePt t="31599" x="8823325" y="3875088"/>
          <p14:tracePt t="31617" x="8831263" y="3867150"/>
          <p14:tracePt t="31633" x="8840788" y="3867150"/>
          <p14:tracePt t="31650" x="8848725" y="3857625"/>
          <p14:tracePt t="31667" x="8858250" y="3848100"/>
          <p14:tracePt t="31683" x="8867775" y="3848100"/>
          <p14:tracePt t="31699" x="8894763" y="3840163"/>
          <p14:tracePt t="31716" x="8939213" y="3830638"/>
          <p14:tracePt t="31732" x="8947150" y="3830638"/>
          <p14:tracePt t="31749" x="8966200" y="3830638"/>
          <p14:tracePt t="31766" x="9001125" y="3830638"/>
          <p14:tracePt t="31783" x="9018588" y="3830638"/>
          <p14:tracePt t="31799" x="9037638" y="3830638"/>
          <p14:tracePt t="31816" x="9063038" y="3830638"/>
          <p14:tracePt t="31834" x="9072563" y="3840163"/>
          <p14:tracePt t="31849" x="9082088" y="3848100"/>
          <p14:tracePt t="31866" x="9099550" y="3857625"/>
          <p14:tracePt t="31884" x="9109075" y="3867150"/>
          <p14:tracePt t="31899" x="9109075" y="3875088"/>
          <p14:tracePt t="31916" x="9117013" y="3884613"/>
          <p14:tracePt t="31933" x="9126538" y="3894138"/>
          <p14:tracePt t="31949" x="9126538" y="3911600"/>
          <p14:tracePt t="31967" x="9126538" y="3919538"/>
          <p14:tracePt t="31982" x="9134475" y="3938588"/>
          <p14:tracePt t="31999" x="9134475" y="3946525"/>
          <p14:tracePt t="32016" x="9134475" y="3956050"/>
          <p14:tracePt t="32033" x="9134475" y="3973513"/>
          <p14:tracePt t="32050" x="9134475" y="3983038"/>
          <p14:tracePt t="32076" x="9134475" y="3990975"/>
          <p14:tracePt t="32100" x="9134475" y="4000500"/>
          <p14:tracePt t="32112" x="9126538" y="4017963"/>
          <p14:tracePt t="32126" x="9117013" y="4017963"/>
          <p14:tracePt t="32138" x="9117013" y="4027488"/>
          <p14:tracePt t="32151" x="9109075" y="4027488"/>
          <p14:tracePt t="32166" x="9109075" y="4037013"/>
          <p14:tracePt t="32183" x="9099550" y="4037013"/>
          <p14:tracePt t="32200" x="9090025" y="4044950"/>
          <p14:tracePt t="32216" x="9072563" y="4054475"/>
          <p14:tracePt t="32233" x="9063038" y="4054475"/>
          <p14:tracePt t="32249" x="9018588" y="4071938"/>
          <p14:tracePt t="32267" x="9001125" y="4081463"/>
          <p14:tracePt t="32283" x="8983663" y="4081463"/>
          <p14:tracePt t="32299" x="8956675" y="4081463"/>
          <p14:tracePt t="32317" x="8929688" y="4081463"/>
          <p14:tracePt t="32333" x="8920163" y="4081463"/>
          <p14:tracePt t="32350" x="8894763" y="4071938"/>
          <p14:tracePt t="32367" x="8885238" y="4062413"/>
          <p14:tracePt t="32383" x="8875713" y="4062413"/>
          <p14:tracePt t="32399" x="8867775" y="4044950"/>
          <p14:tracePt t="32416" x="8858250" y="4027488"/>
          <p14:tracePt t="32433" x="8858250" y="4010025"/>
          <p14:tracePt t="32450" x="8858250" y="3983038"/>
          <p14:tracePt t="32467" x="8858250" y="3929063"/>
          <p14:tracePt t="32484" x="8858250" y="3911600"/>
          <p14:tracePt t="32499" x="8858250" y="3902075"/>
          <p14:tracePt t="32516" x="8858250" y="3894138"/>
          <p14:tracePt t="32533" x="8875713" y="3875088"/>
          <p14:tracePt t="32550" x="8885238" y="3875088"/>
          <p14:tracePt t="32566" x="8894763" y="3867150"/>
          <p14:tracePt t="32582" x="8956675" y="3848100"/>
          <p14:tracePt t="32600" x="8983663" y="3840163"/>
          <p14:tracePt t="32616" x="9010650" y="3840163"/>
          <p14:tracePt t="32633" x="9063038" y="3840163"/>
          <p14:tracePt t="32650" x="9082088" y="3840163"/>
          <p14:tracePt t="32667" x="9099550" y="3848100"/>
          <p14:tracePt t="32683" x="9134475" y="3884613"/>
          <p14:tracePt t="32700" x="9144000" y="3902075"/>
          <p14:tracePt t="32716" x="9144000" y="3919538"/>
          <p14:tracePt t="32733" x="9144000" y="3938588"/>
          <p14:tracePt t="32749" x="9153525" y="3946525"/>
          <p14:tracePt t="32766" x="9153525" y="3965575"/>
          <p14:tracePt t="32788" x="9153525" y="3973513"/>
          <p14:tracePt t="88102" x="9180513" y="3973513"/>
          <p14:tracePt t="88507" x="9259888" y="3983038"/>
          <p14:tracePt t="88518" x="9367838" y="3983038"/>
          <p14:tracePt t="88530" x="9466263" y="3983038"/>
          <p14:tracePt t="88544" x="9572625" y="3983038"/>
          <p14:tracePt t="88556" x="9661525" y="3990975"/>
          <p14:tracePt t="88569" x="9742488" y="3990975"/>
          <p14:tracePt t="88585" x="9786938" y="4000500"/>
          <p14:tracePt t="88601" x="9813925" y="4010025"/>
          <p14:tracePt t="88618" x="9831388" y="4017963"/>
          <p14:tracePt t="88635" x="9831388" y="4027488"/>
          <p14:tracePt t="88651" x="9831388" y="4062413"/>
          <p14:tracePt t="88668" x="9759950" y="4197350"/>
          <p14:tracePt t="88685" x="9599613" y="4340225"/>
          <p14:tracePt t="88702" x="9323388" y="4581525"/>
          <p14:tracePt t="88718" x="8367713" y="5108575"/>
          <p14:tracePt t="88736" x="8018463" y="5251450"/>
          <p14:tracePt t="88751" x="7705725" y="5313363"/>
          <p14:tracePt t="88768" x="7394575" y="5303838"/>
          <p14:tracePt t="88786" x="7313613" y="5241925"/>
          <p14:tracePt t="88802" x="7224713" y="5126038"/>
          <p14:tracePt t="88818" x="7143750" y="4902200"/>
          <p14:tracePt t="88835" x="7259638" y="4313238"/>
          <p14:tracePt t="88852" x="7527925" y="3946525"/>
          <p14:tracePt t="88869" x="7804150" y="3687763"/>
          <p14:tracePt t="88885" x="8769350" y="3205163"/>
          <p14:tracePt t="88902" x="9197975" y="3143250"/>
          <p14:tracePt t="88918" x="9439275" y="3143250"/>
          <p14:tracePt t="88935" x="9715500" y="3232150"/>
          <p14:tracePt t="88953" x="9777413" y="3295650"/>
          <p14:tracePt t="88969" x="9848850" y="3438525"/>
          <p14:tracePt t="88985" x="9867900" y="3581400"/>
          <p14:tracePt t="88985" x="9867900" y="3687763"/>
          <p14:tracePt t="89003" x="9848850" y="3786188"/>
          <p14:tracePt t="89019" x="9796463" y="3884613"/>
          <p14:tracePt t="89035" x="9725025" y="3973513"/>
          <p14:tracePt t="89052" x="9501188" y="4143375"/>
          <p14:tracePt t="89068" x="9367838" y="4197350"/>
          <p14:tracePt t="89085" x="9259888" y="4232275"/>
          <p14:tracePt t="89102" x="9109075" y="4259263"/>
          <p14:tracePt t="89119" x="9055100" y="4259263"/>
          <p14:tracePt t="89136" x="9001125" y="4251325"/>
          <p14:tracePt t="89152" x="8966200" y="4214813"/>
          <p14:tracePt t="89170" x="8947150" y="4197350"/>
          <p14:tracePt t="89185" x="8947150" y="4179888"/>
          <p14:tracePt t="89202" x="8939213" y="4170363"/>
          <p14:tracePt t="89218" x="8929688" y="4160838"/>
          <p14:tracePt t="89235" x="8929688" y="4152900"/>
          <p14:tracePt t="89259" x="8939213" y="4152900"/>
          <p14:tracePt t="89512" x="8974138" y="4160838"/>
          <p14:tracePt t="89577" x="9018588" y="4160838"/>
          <p14:tracePt t="89590" x="9109075" y="4160838"/>
          <p14:tracePt t="89603" x="9197975" y="4160838"/>
          <p14:tracePt t="89616" x="9277350" y="4160838"/>
          <p14:tracePt t="89628" x="9358313" y="4160838"/>
          <p14:tracePt t="89641" x="9420225" y="4143375"/>
          <p14:tracePt t="89660" x="9501188" y="4098925"/>
          <p14:tracePt t="89679" x="9528175" y="4089400"/>
          <p14:tracePt t="89692" x="9537700" y="4071938"/>
          <p14:tracePt t="89704" x="9545638" y="4062413"/>
          <p14:tracePt t="89719" x="9563100" y="4044950"/>
          <p14:tracePt t="89735" x="9572625" y="4017963"/>
          <p14:tracePt t="89752" x="9572625" y="3990975"/>
          <p14:tracePt t="89768" x="9582150" y="3911600"/>
          <p14:tracePt t="89785" x="9582150" y="3857625"/>
          <p14:tracePt t="89802" x="9555163" y="3741738"/>
          <p14:tracePt t="89819" x="9537700" y="3705225"/>
          <p14:tracePt t="89835" x="9501188" y="3670300"/>
          <p14:tracePt t="89852" x="9474200" y="3643313"/>
          <p14:tracePt t="89868" x="9402763" y="3598863"/>
          <p14:tracePt t="89885" x="9375775" y="3589338"/>
          <p14:tracePt t="89902" x="9340850" y="3581400"/>
          <p14:tracePt t="89918" x="9313863" y="3581400"/>
          <p14:tracePt t="89935" x="9269413" y="3581400"/>
          <p14:tracePt t="89952" x="9251950" y="3581400"/>
          <p14:tracePt t="89969" x="9232900" y="3581400"/>
          <p14:tracePt t="89985" x="9215438" y="3581400"/>
          <p14:tracePt t="90002" x="9205913" y="3589338"/>
          <p14:tracePt t="90024" x="9197975" y="3589338"/>
          <p14:tracePt t="90039" x="9197975" y="3598863"/>
          <p14:tracePt t="90051" x="9180513" y="3616325"/>
          <p14:tracePt t="90068" x="9170988" y="3633788"/>
          <p14:tracePt t="90085" x="9144000" y="3687763"/>
          <p14:tracePt t="90102" x="9134475" y="3697288"/>
          <p14:tracePt t="90118" x="9126538" y="3714750"/>
          <p14:tracePt t="90135" x="9109075" y="3768725"/>
          <p14:tracePt t="90152" x="9099550" y="3786188"/>
          <p14:tracePt t="90168" x="9090025" y="3813175"/>
          <p14:tracePt t="90185" x="9082088" y="3857625"/>
          <p14:tracePt t="90203" x="9082088" y="3875088"/>
          <p14:tracePt t="90218" x="9082088" y="3902075"/>
          <p14:tracePt t="90235" x="9082088" y="3919538"/>
          <p14:tracePt t="90252" x="9082088" y="3965575"/>
          <p14:tracePt t="90269" x="9082088" y="3973513"/>
          <p14:tracePt t="90285" x="9082088" y="3983038"/>
          <p14:tracePt t="90302" x="9099550" y="4010025"/>
          <p14:tracePt t="90318" x="9109075" y="4017963"/>
          <p14:tracePt t="90342" x="9126538" y="4027488"/>
          <p14:tracePt t="90368" x="9134475" y="4027488"/>
          <p14:tracePt t="90380" x="9144000" y="4027488"/>
          <p14:tracePt t="90400" x="9153525" y="4027488"/>
          <p14:tracePt t="90419" x="9161463" y="4027488"/>
          <p14:tracePt t="90431" x="9170988" y="4027488"/>
          <p14:tracePt t="90444" x="9161463" y="4027488"/>
          <p14:tracePt t="90585" x="9144000" y="4027488"/>
          <p14:tracePt t="90598" x="9117013" y="4027488"/>
          <p14:tracePt t="90616" x="9082088" y="4027488"/>
          <p14:tracePt t="90624" x="9055100" y="4027488"/>
          <p14:tracePt t="90636" x="9018588" y="4027488"/>
          <p14:tracePt t="90652" x="9001125" y="4027488"/>
          <p14:tracePt t="90668" x="8983663" y="4027488"/>
          <p14:tracePt t="90685" x="8956675" y="4037013"/>
          <p14:tracePt t="90702" x="8939213" y="4037013"/>
          <p14:tracePt t="90719" x="8939213" y="4044950"/>
          <p14:tracePt t="90737" x="8929688" y="4044950"/>
          <p14:tracePt t="90776" x="8912225" y="4044950"/>
          <p14:tracePt t="90840" x="8902700" y="4044950"/>
          <p14:tracePt t="90866" x="8885238" y="4044950"/>
          <p14:tracePt t="90878" x="8875713" y="4044950"/>
          <p14:tracePt t="90904" x="8875713" y="4037013"/>
          <p14:tracePt t="90916" x="8875713" y="4027488"/>
          <p14:tracePt t="90931" x="8867775" y="4027488"/>
          <p14:tracePt t="90942" x="8867775" y="4010025"/>
          <p14:tracePt t="90955" x="8867775" y="4000500"/>
          <p14:tracePt t="90969" x="8875713" y="3973513"/>
          <p14:tracePt t="90985" x="8875713" y="3956050"/>
          <p14:tracePt t="91002" x="8894763" y="3919538"/>
          <p14:tracePt t="91019" x="8902700" y="3919538"/>
          <p14:tracePt t="91037" x="8912225" y="3911600"/>
          <p14:tracePt t="91052" x="8912225" y="3902075"/>
          <p14:tracePt t="91068" x="8920163" y="39020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365125"/>
            <a:ext cx="5013960" cy="132556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motor neuron sign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صورة 3" descr="Babinski2.JPG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133600"/>
            <a:ext cx="5183188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0" y="4188507"/>
            <a:ext cx="3849871" cy="29836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11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80100" y="681434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9875" indent="-269875">
              <a:buFont typeface="Wingdings 2" pitchFamily="18" charset="2"/>
              <a:buChar char="õ"/>
              <a:defRPr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corticospinal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tract,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the influence of extrapyramidal tracts on the toes become apparent (dorsiflexion of great toe and fanning out of the other toes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</a:p>
          <a:p>
            <a:pPr marL="269875" indent="-269875">
              <a:buFont typeface="Wingdings 2" pitchFamily="18" charset="2"/>
              <a:buChar char="õ"/>
              <a:defRPr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539750" indent="-269875">
              <a:buFont typeface="Wingdings 2" pitchFamily="18" charset="2"/>
              <a:buChar char="E"/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Normally Babinski sign is positive in infants (pyramidal tract becomes fully developed and myelination is completed only after the child starts walking</a:t>
            </a:r>
            <a:endParaRPr lang="en-A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5612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23526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70"/>
    </mc:Choice>
    <mc:Fallback xmlns="">
      <p:transition spd="slow" advTm="348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260" x="8875713" y="3911600"/>
          <p14:tracePt t="71089" x="8804275" y="3956050"/>
          <p14:tracePt t="71105" x="8670925" y="4037013"/>
          <p14:tracePt t="71116" x="8447088" y="4179888"/>
          <p14:tracePt t="71127" x="8215313" y="4330700"/>
          <p14:tracePt t="71141" x="7974013" y="4473575"/>
          <p14:tracePt t="71154" x="7732713" y="4608513"/>
          <p14:tracePt t="71166" x="7473950" y="4751388"/>
          <p14:tracePt t="71180" x="7197725" y="4875213"/>
          <p14:tracePt t="71196" x="6919913" y="4991100"/>
          <p14:tracePt t="71213" x="6340475" y="5160963"/>
          <p14:tracePt t="71230" x="6054725" y="5205413"/>
          <p14:tracePt t="71246" x="5875338" y="5232400"/>
          <p14:tracePt t="71263" x="5661025" y="5241925"/>
          <p14:tracePt t="71281" x="5572125" y="5232400"/>
          <p14:tracePt t="71296" x="5537200" y="5205413"/>
          <p14:tracePt t="71313" x="5500688" y="5187950"/>
          <p14:tracePt t="71329" x="5446713" y="5108575"/>
          <p14:tracePt t="71346" x="5419725" y="5054600"/>
          <p14:tracePt t="71364" x="5375275" y="4973638"/>
          <p14:tracePt t="71383" x="5367338" y="4938713"/>
          <p14:tracePt t="71396" x="5357813" y="4919663"/>
          <p14:tracePt t="71413" x="5348288" y="4919663"/>
          <p14:tracePt t="71429" x="5348288" y="4902200"/>
          <p14:tracePt t="71446" x="5322888" y="4902200"/>
          <p14:tracePt t="71727" x="5268913" y="4902200"/>
          <p14:tracePt t="71740" x="5160963" y="4902200"/>
          <p14:tracePt t="71754" x="5045075" y="4902200"/>
          <p14:tracePt t="71766" x="4938713" y="4902200"/>
          <p14:tracePt t="71784" x="4840288" y="4919663"/>
          <p14:tracePt t="71796" x="4776788" y="4938713"/>
          <p14:tracePt t="71813" x="4687888" y="4973638"/>
          <p14:tracePt t="71831" x="4670425" y="4983163"/>
          <p14:tracePt t="71846" x="4652963" y="5000625"/>
          <p14:tracePt t="71863" x="4643438" y="5018088"/>
          <p14:tracePt t="71879" x="4608513" y="5037138"/>
          <p14:tracePt t="71896" x="4562475" y="5081588"/>
          <p14:tracePt t="71913" x="4562475" y="5099050"/>
          <p14:tracePt t="71929" x="4537075" y="5126038"/>
          <p14:tracePt t="71946" x="4527550" y="5126038"/>
          <p14:tracePt t="71970" x="4527550" y="5133975"/>
          <p14:tracePt t="72874" x="4510088" y="5133975"/>
          <p14:tracePt t="72889" x="4491038" y="5133975"/>
          <p14:tracePt t="72902" x="4465638" y="5133975"/>
          <p14:tracePt t="72913" x="4429125" y="5126038"/>
          <p14:tracePt t="72927" x="4367213" y="5116513"/>
          <p14:tracePt t="72944" x="4295775" y="5116513"/>
          <p14:tracePt t="72953" x="4224338" y="5116513"/>
          <p14:tracePt t="72966" x="4143375" y="5116513"/>
          <p14:tracePt t="72980" x="4071938" y="5116513"/>
          <p14:tracePt t="72996" x="4010025" y="5116513"/>
          <p14:tracePt t="73013" x="3911600" y="5108575"/>
          <p14:tracePt t="73031" x="3875088" y="5099050"/>
          <p14:tracePt t="73048" x="3795713" y="5072063"/>
          <p14:tracePt t="73068" x="3776663" y="5062538"/>
          <p14:tracePt t="73080" x="3751263" y="5037138"/>
          <p14:tracePt t="73096" x="3732213" y="5010150"/>
          <p14:tracePt t="73113" x="3714750" y="4983163"/>
          <p14:tracePt t="73130" x="3714750" y="4929188"/>
          <p14:tracePt t="73146" x="3705225" y="4884738"/>
          <p14:tracePt t="73163" x="3732213" y="4741863"/>
          <p14:tracePt t="73179" x="3786188" y="4633913"/>
          <p14:tracePt t="73196" x="3822700" y="4572000"/>
          <p14:tracePt t="73213" x="3857625" y="4518025"/>
          <p14:tracePt t="73229" x="3919538" y="4465638"/>
          <p14:tracePt t="73247" x="3938588" y="4446588"/>
          <p14:tracePt t="73264" x="3965575" y="4438650"/>
          <p14:tracePt t="73279" x="3983038" y="4429125"/>
          <p14:tracePt t="73296" x="3990975" y="4429125"/>
          <p14:tracePt t="73313" x="4000500" y="4419600"/>
          <p14:tracePt t="73330" x="4010025" y="4419600"/>
          <p14:tracePt t="73346" x="4017963" y="4419600"/>
          <p14:tracePt t="73451" x="4027488" y="4419600"/>
          <p14:tracePt t="75102" x="4010025" y="4419600"/>
          <p14:tracePt t="75390" x="3965575" y="4419600"/>
          <p14:tracePt t="75403" x="3902075" y="4402138"/>
          <p14:tracePt t="75416" x="3822700" y="4384675"/>
          <p14:tracePt t="75427" x="3751263" y="4357688"/>
          <p14:tracePt t="75440" x="3660775" y="4330700"/>
          <p14:tracePt t="75453" x="3589338" y="4303713"/>
          <p14:tracePt t="75466" x="3527425" y="4276725"/>
          <p14:tracePt t="75481" x="3500438" y="4268788"/>
          <p14:tracePt t="75496" x="3473450" y="4251325"/>
          <p14:tracePt t="75513" x="3455988" y="4232275"/>
          <p14:tracePt t="75531" x="3455988" y="4224338"/>
          <p14:tracePt t="75546" x="3455988" y="4214813"/>
          <p14:tracePt t="75563" x="3455988" y="4205288"/>
          <p14:tracePt t="75580" x="3465513" y="4197350"/>
          <p14:tracePt t="75596" x="3473450" y="4187825"/>
          <p14:tracePt t="75613" x="3500438" y="4179888"/>
          <p14:tracePt t="75630" x="3527425" y="4179888"/>
          <p14:tracePt t="75647" x="3536950" y="4179888"/>
          <p14:tracePt t="75663" x="3554413" y="4179888"/>
          <p14:tracePt t="75680" x="3608388" y="4179888"/>
          <p14:tracePt t="75697" x="3643313" y="4179888"/>
          <p14:tracePt t="75713" x="3705225" y="4179888"/>
          <p14:tracePt t="75730" x="3803650" y="4205288"/>
          <p14:tracePt t="75747" x="3840163" y="4214813"/>
          <p14:tracePt t="75763" x="3867150" y="4224338"/>
          <p14:tracePt t="75780" x="3875088" y="4232275"/>
          <p14:tracePt t="75796" x="3884613" y="4241800"/>
          <p14:tracePt t="75813" x="3884613" y="4251325"/>
          <p14:tracePt t="75829" x="3894138" y="4251325"/>
          <p14:tracePt t="75846" x="3894138" y="4259263"/>
          <p14:tracePt t="75938" x="3894138" y="4268788"/>
          <p14:tracePt t="76308" x="3894138" y="4276725"/>
          <p14:tracePt t="76334" x="3884613" y="4286250"/>
          <p14:tracePt t="76359" x="3884613" y="4295775"/>
          <p14:tracePt t="76372" x="3875088" y="4303713"/>
          <p14:tracePt t="76384" x="3867150" y="4313238"/>
          <p14:tracePt t="76398" x="3867150" y="4322763"/>
          <p14:tracePt t="76429" x="3867150" y="4330700"/>
          <p14:tracePt t="76449" x="3857625" y="4340225"/>
          <p14:tracePt t="76486" x="3848100" y="4340225"/>
          <p14:tracePt t="76679" x="3848100" y="4330700"/>
          <p14:tracePt t="76781" x="3848100" y="4322763"/>
          <p14:tracePt t="76793" x="3848100" y="4313238"/>
          <p14:tracePt t="76831" x="3848100" y="4303713"/>
          <p14:tracePt t="76895" x="3848100" y="4295775"/>
          <p14:tracePt t="76934" x="3848100" y="4276725"/>
          <p14:tracePt t="76971" x="3848100" y="4268788"/>
          <p14:tracePt t="76997" x="3848100" y="4259263"/>
          <p14:tracePt t="77010" x="3848100" y="4251325"/>
          <p14:tracePt t="77023" x="3857625" y="4241800"/>
          <p14:tracePt t="77035" x="3867150" y="4232275"/>
          <p14:tracePt t="77075" x="3867150" y="4224338"/>
          <p14:tracePt t="77112" x="3875088" y="4224338"/>
          <p14:tracePt t="77189" x="3875088" y="4214813"/>
          <p14:tracePt t="77202" x="3884613" y="4214813"/>
          <p14:tracePt t="77214" x="3894138" y="4205288"/>
          <p14:tracePt t="77228" x="3902075" y="4197350"/>
          <p14:tracePt t="77253" x="3911600" y="4197350"/>
          <p14:tracePt t="77279" x="3919538" y="4187825"/>
          <p14:tracePt t="77318" x="3929063" y="4187825"/>
          <p14:tracePt t="77343" x="3938588" y="4187825"/>
          <p14:tracePt t="77407" x="3946525" y="4187825"/>
          <p14:tracePt t="77458" x="3965575" y="4187825"/>
          <p14:tracePt t="77486" x="3973513" y="4179888"/>
          <p14:tracePt t="77497" x="3983038" y="4179888"/>
          <p14:tracePt t="77508" x="3990975" y="4170363"/>
          <p14:tracePt t="77521" x="4000500" y="4170363"/>
          <p14:tracePt t="77533" x="4010025" y="4170363"/>
          <p14:tracePt t="77547" x="4027488" y="4170363"/>
          <p14:tracePt t="77573" x="4037013" y="4160838"/>
          <p14:tracePt t="77591" x="4089400" y="4152900"/>
          <p14:tracePt t="77610" x="4108450" y="4152900"/>
          <p14:tracePt t="77622" x="4116388" y="4143375"/>
          <p14:tracePt t="77636" x="4133850" y="4133850"/>
          <p14:tracePt t="77649" x="4160838" y="4133850"/>
          <p14:tracePt t="77664" x="4170363" y="4125913"/>
          <p14:tracePt t="77681" x="4187825" y="4125913"/>
          <p14:tracePt t="77697" x="4214813" y="4125913"/>
          <p14:tracePt t="77714" x="4232275" y="4125913"/>
          <p14:tracePt t="77731" x="4241800" y="4125913"/>
          <p14:tracePt t="77747" x="4276725" y="4116388"/>
          <p14:tracePt t="77764" x="4295775" y="4108450"/>
          <p14:tracePt t="77780" x="4313238" y="4108450"/>
          <p14:tracePt t="77797" x="4357688" y="4098925"/>
          <p14:tracePt t="77816" x="4375150" y="4098925"/>
          <p14:tracePt t="77831" x="4394200" y="4098925"/>
          <p14:tracePt t="77847" x="4411663" y="4098925"/>
          <p14:tracePt t="77864" x="4438650" y="4098925"/>
          <p14:tracePt t="77881" x="4456113" y="4089400"/>
          <p14:tracePt t="77897" x="4473575" y="4089400"/>
          <p14:tracePt t="77914" x="4510088" y="4081463"/>
          <p14:tracePt t="77931" x="4518025" y="4081463"/>
          <p14:tracePt t="77947" x="4537075" y="4071938"/>
          <p14:tracePt t="77964" x="4562475" y="4071938"/>
          <p14:tracePt t="77981" x="4572000" y="4062413"/>
          <p14:tracePt t="77997" x="4598988" y="4054475"/>
          <p14:tracePt t="78014" x="4616450" y="4044950"/>
          <p14:tracePt t="78032" x="4643438" y="4037013"/>
          <p14:tracePt t="78048" x="4660900" y="4027488"/>
          <p14:tracePt t="78064" x="4670425" y="4017963"/>
          <p14:tracePt t="78081" x="4705350" y="3990975"/>
          <p14:tracePt t="78098" x="4714875" y="3983038"/>
          <p14:tracePt t="78114" x="4741863" y="3956050"/>
          <p14:tracePt t="78131" x="4768850" y="3929063"/>
          <p14:tracePt t="78148" x="4776788" y="3919538"/>
          <p14:tracePt t="78164" x="4786313" y="3911600"/>
          <p14:tracePt t="78181" x="4803775" y="3894138"/>
          <p14:tracePt t="78199" x="4803775" y="3884613"/>
          <p14:tracePt t="78237" x="4795838" y="3894138"/>
          <p14:tracePt t="78542" x="4768850" y="3919538"/>
          <p14:tracePt t="78554" x="4724400" y="3956050"/>
          <p14:tracePt t="78568" x="4679950" y="4000500"/>
          <p14:tracePt t="78579" x="4625975" y="4044950"/>
          <p14:tracePt t="78594" x="4554538" y="4108450"/>
          <p14:tracePt t="78607" x="4473575" y="4152900"/>
          <p14:tracePt t="78618" x="4384675" y="4224338"/>
          <p14:tracePt t="78631" x="4313238" y="4268788"/>
          <p14:tracePt t="78646" x="4224338" y="4330700"/>
          <p14:tracePt t="78663" x="4143375" y="4375150"/>
          <p14:tracePt t="78680" x="4027488" y="4446588"/>
          <p14:tracePt t="78697" x="3983038" y="4473575"/>
          <p14:tracePt t="78713" x="3956050" y="4483100"/>
          <p14:tracePt t="78730" x="3946525" y="4491038"/>
          <p14:tracePt t="78746" x="3929063" y="4491038"/>
          <p14:tracePt t="78763" x="3929063" y="4500563"/>
          <p14:tracePt t="78780" x="3919538" y="4500563"/>
          <p14:tracePt t="78797" x="3938588" y="4473575"/>
          <p14:tracePt t="79141" x="3956050" y="4429125"/>
          <p14:tracePt t="79153" x="3973513" y="4402138"/>
          <p14:tracePt t="79172" x="3983038" y="4367213"/>
          <p14:tracePt t="79178" x="3990975" y="4348163"/>
          <p14:tracePt t="79191" x="3990975" y="4330700"/>
          <p14:tracePt t="79218" x="3990975" y="4322763"/>
          <p14:tracePt t="79273" x="3990975" y="4313238"/>
          <p14:tracePt t="79294" x="3990975" y="4303713"/>
          <p14:tracePt t="79308" x="3965575" y="4295775"/>
          <p14:tracePt t="79320" x="3956050" y="4286250"/>
          <p14:tracePt t="79333" x="3938588" y="4276725"/>
          <p14:tracePt t="79347" x="3919538" y="4268788"/>
          <p14:tracePt t="79363" x="3911600" y="4268788"/>
          <p14:tracePt t="79380" x="3894138" y="4268788"/>
          <p14:tracePt t="79397" x="3875088" y="4268788"/>
          <p14:tracePt t="79413" x="3867150" y="4268788"/>
          <p14:tracePt t="79430" x="3840163" y="4268788"/>
          <p14:tracePt t="79447" x="3830638" y="4276725"/>
          <p14:tracePt t="79463" x="3822700" y="4276725"/>
          <p14:tracePt t="79480" x="3803650" y="4295775"/>
          <p14:tracePt t="79497" x="3776663" y="4322763"/>
          <p14:tracePt t="79513" x="3768725" y="4330700"/>
          <p14:tracePt t="79530" x="3751263" y="4340225"/>
          <p14:tracePt t="79546" x="3741738" y="4348163"/>
          <p14:tracePt t="79564" x="3741738" y="4357688"/>
          <p14:tracePt t="79580" x="3732213" y="4367213"/>
          <p14:tracePt t="79613" x="3732213" y="4384675"/>
          <p14:tracePt t="79625" x="3724275" y="4402138"/>
          <p14:tracePt t="79639" x="3724275" y="4429125"/>
          <p14:tracePt t="79651" x="3724275" y="4456113"/>
          <p14:tracePt t="79664" x="3724275" y="4473575"/>
          <p14:tracePt t="79681" x="3724275" y="4491038"/>
          <p14:tracePt t="79697" x="3741738" y="4510088"/>
          <p14:tracePt t="79716" x="3751263" y="4518025"/>
          <p14:tracePt t="79731" x="3759200" y="4537075"/>
          <p14:tracePt t="79747" x="3776663" y="4537075"/>
          <p14:tracePt t="79764" x="3813175" y="4545013"/>
          <p14:tracePt t="79781" x="3830638" y="4545013"/>
          <p14:tracePt t="79797" x="3848100" y="4545013"/>
          <p14:tracePt t="79814" x="3884613" y="4545013"/>
          <p14:tracePt t="79831" x="3894138" y="4527550"/>
          <p14:tracePt t="79847" x="3911600" y="4518025"/>
          <p14:tracePt t="79864" x="3919538" y="4491038"/>
          <p14:tracePt t="79882" x="3919538" y="4483100"/>
          <p14:tracePt t="79897" x="3919538" y="4465638"/>
          <p14:tracePt t="79914" x="3919538" y="4456113"/>
          <p14:tracePt t="79931" x="3919538" y="4438650"/>
          <p14:tracePt t="79947" x="3911600" y="4429125"/>
          <p14:tracePt t="79970" x="3902075" y="4419600"/>
          <p14:tracePt t="79983" x="3884613" y="4419600"/>
          <p14:tracePt t="79998" x="3867150" y="4411663"/>
          <p14:tracePt t="80015" x="3848100" y="4411663"/>
          <p14:tracePt t="80034" x="3840163" y="4411663"/>
          <p14:tracePt t="80085" x="3840163" y="4419600"/>
          <p14:tracePt t="80162" x="3840163" y="4429125"/>
          <p14:tracePt t="80201" x="3830638" y="4438650"/>
          <p14:tracePt t="80212" x="3830638" y="4446588"/>
          <p14:tracePt t="80227" x="3830638" y="4465638"/>
          <p14:tracePt t="80239" x="3830638" y="4473575"/>
          <p14:tracePt t="80251" x="3830638" y="4483100"/>
          <p14:tracePt t="80277" x="3830638" y="4491038"/>
          <p14:tracePt t="82919" x="3830638" y="4473575"/>
          <p14:tracePt t="83619" x="3830638" y="4456113"/>
          <p14:tracePt t="83631" x="3830638" y="4429125"/>
          <p14:tracePt t="83645" x="3830638" y="4394200"/>
          <p14:tracePt t="83659" x="3840163" y="4348163"/>
          <p14:tracePt t="83670" x="3848100" y="4322763"/>
          <p14:tracePt t="83682" x="3848100" y="4295775"/>
          <p14:tracePt t="83702" x="3848100" y="4205288"/>
          <p14:tracePt t="83722" x="3848100" y="4179888"/>
          <p14:tracePt t="83734" x="3848100" y="4152900"/>
          <p14:tracePt t="83747" x="3848100" y="4143375"/>
          <p14:tracePt t="83764" x="3848100" y="4133850"/>
          <p14:tracePt t="83780" x="3848100" y="4125913"/>
          <p14:tracePt t="83797" x="3840163" y="4125913"/>
          <p14:tracePt t="83860" x="3830638" y="4125913"/>
          <p14:tracePt t="83874" x="3813175" y="4143375"/>
          <p14:tracePt t="83899" x="3803650" y="4152900"/>
          <p14:tracePt t="83916" x="3795713" y="4170363"/>
          <p14:tracePt t="83925" x="3786188" y="4187825"/>
          <p14:tracePt t="83951" x="3776663" y="4205288"/>
          <p14:tracePt t="83964" x="3776663" y="4214813"/>
          <p14:tracePt t="83975" x="3768725" y="4232275"/>
          <p14:tracePt t="83988" x="3768725" y="4251325"/>
          <p14:tracePt t="84002" x="3759200" y="4259263"/>
          <p14:tracePt t="84020" x="3759200" y="4276725"/>
          <p14:tracePt t="84038" x="3759200" y="4286250"/>
          <p14:tracePt t="84051" x="3759200" y="4295775"/>
          <p14:tracePt t="84079" x="3759200" y="4313238"/>
          <p14:tracePt t="84104" x="3759200" y="4330700"/>
          <p14:tracePt t="84117" x="3768725" y="4348163"/>
          <p14:tracePt t="84129" x="3768725" y="4357688"/>
          <p14:tracePt t="84142" x="3786188" y="4384675"/>
          <p14:tracePt t="84155" x="3786188" y="4394200"/>
          <p14:tracePt t="84180" x="3795713" y="4402138"/>
          <p14:tracePt t="84205" x="3803650" y="4429125"/>
          <p14:tracePt t="84461" x="3803650" y="4438650"/>
          <p14:tracePt t="84474" x="3803650" y="4446588"/>
          <p14:tracePt t="84487" x="3813175" y="4465638"/>
          <p14:tracePt t="84500" x="3813175" y="4483100"/>
          <p14:tracePt t="84514" x="3822700" y="4491038"/>
          <p14:tracePt t="84531" x="3822700" y="4500563"/>
          <p14:tracePt t="84548" x="3822700" y="4510088"/>
          <p14:tracePt t="84565" x="3822700" y="4518025"/>
          <p14:tracePt t="84588" x="3822700" y="4510088"/>
          <p14:tracePt t="84760" x="3822700" y="4491038"/>
          <p14:tracePt t="84781" x="3822700" y="4483100"/>
          <p14:tracePt t="84793" x="3822700" y="4473575"/>
          <p14:tracePt t="84806" x="3822700" y="4465638"/>
          <p14:tracePt t="84822" x="3822700" y="4446588"/>
          <p14:tracePt t="84832" x="3822700" y="4438650"/>
          <p14:tracePt t="84848" x="3822700" y="4429125"/>
          <p14:tracePt t="84864" x="3822700" y="4411663"/>
          <p14:tracePt t="84882" x="3822700" y="4402138"/>
          <p14:tracePt t="84898" x="3822700" y="4394200"/>
          <p14:tracePt t="84920" x="3822700" y="4384675"/>
          <p14:tracePt t="84934" x="3822700" y="4375150"/>
          <p14:tracePt t="84984" x="3822700" y="4367213"/>
          <p14:tracePt t="85010" x="3822700" y="4348163"/>
          <p14:tracePt t="85035" x="3822700" y="4330700"/>
          <p14:tracePt t="85048" x="3830638" y="4322763"/>
          <p14:tracePt t="85061" x="3830638" y="4313238"/>
          <p14:tracePt t="85087" x="3840163" y="4303713"/>
          <p14:tracePt t="85099" x="3840163" y="4295775"/>
          <p14:tracePt t="85181" x="3848100" y="4295775"/>
          <p14:tracePt t="88010" x="3857625" y="4286250"/>
          <p14:tracePt t="88877" x="3875088" y="4276725"/>
          <p14:tracePt t="88926" x="3875088" y="4268788"/>
          <p14:tracePt t="88939" x="3884613" y="4268788"/>
          <p14:tracePt t="88952" x="3894138" y="4259263"/>
          <p14:tracePt t="88982" x="3902075" y="4259263"/>
          <p14:tracePt t="88990" x="3911600" y="4259263"/>
          <p14:tracePt t="89027" x="3919538" y="4251325"/>
          <p14:tracePt t="89206" x="3919538" y="4241800"/>
          <p14:tracePt t="89219" x="3929063" y="4241800"/>
          <p14:tracePt t="89232" x="3938588" y="4232275"/>
          <p14:tracePt t="89245" x="3938588" y="4224338"/>
          <p14:tracePt t="89283" x="3929063" y="4224338"/>
          <p14:tracePt t="89385" x="3919538" y="4224338"/>
          <p14:tracePt t="89411" x="3911600" y="4224338"/>
          <p14:tracePt t="89424" x="3902075" y="4224338"/>
          <p14:tracePt t="89449" x="3894138" y="4232275"/>
          <p14:tracePt t="89474" x="3894138" y="4241800"/>
          <p14:tracePt t="89488" x="3884613" y="4251325"/>
          <p14:tracePt t="89507" x="3875088" y="4268788"/>
          <p14:tracePt t="89525" x="3875088" y="4276725"/>
          <p14:tracePt t="89564" x="3867150" y="4276725"/>
          <p14:tracePt t="89576" x="3867150" y="4286250"/>
          <p14:tracePt t="89618" x="3867150" y="4295775"/>
          <p14:tracePt t="89654" x="3857625" y="4295775"/>
          <p14:tracePt t="89742" x="3857625" y="4286250"/>
          <p14:tracePt t="89909" x="3857625" y="4276725"/>
          <p14:tracePt t="89934" x="3857625" y="4268788"/>
          <p14:tracePt t="89959" x="3857625" y="4259263"/>
          <p14:tracePt t="89973" x="3857625" y="4251325"/>
          <p14:tracePt t="89985" x="3857625" y="4241800"/>
          <p14:tracePt t="89998" x="3857625" y="4224338"/>
          <p14:tracePt t="90023" x="3857625" y="4214813"/>
          <p14:tracePt t="90049" x="3857625" y="4205288"/>
          <p14:tracePt t="90074" x="3867150" y="4197350"/>
          <p14:tracePt t="90087" x="3875088" y="4187825"/>
          <p14:tracePt t="90102" x="3894138" y="4179888"/>
          <p14:tracePt t="90112" x="3902075" y="4170363"/>
          <p14:tracePt t="90124" x="3911600" y="4160838"/>
          <p14:tracePt t="90142" x="3919538" y="4152900"/>
          <p14:tracePt t="90163" x="3929063" y="4152900"/>
          <p14:tracePt t="90176" x="3938588" y="4143375"/>
          <p14:tracePt t="90189" x="3946525" y="4133850"/>
          <p14:tracePt t="90213" x="3965575" y="4125913"/>
          <p14:tracePt t="90227" x="3983038" y="4116388"/>
          <p14:tracePt t="90254" x="3983038" y="4108450"/>
          <p14:tracePt t="90265" x="3990975" y="4108450"/>
          <p14:tracePt t="90278" x="4000500" y="4108450"/>
          <p14:tracePt t="90303" x="4010025" y="4108450"/>
          <p14:tracePt t="90317" x="4017963" y="4098925"/>
          <p14:tracePt t="90329" x="4037013" y="4098925"/>
          <p14:tracePt t="90342" x="4044950" y="4098925"/>
          <p14:tracePt t="90358" x="4054475" y="4098925"/>
          <p14:tracePt t="90367" x="4071938" y="4098925"/>
          <p14:tracePt t="90381" x="4081463" y="4089400"/>
          <p14:tracePt t="90398" x="4089400" y="4081463"/>
          <p14:tracePt t="90416" x="4116388" y="4071938"/>
          <p14:tracePt t="90432" x="4125913" y="4071938"/>
          <p14:tracePt t="90448" x="4143375" y="4071938"/>
          <p14:tracePt t="90464" x="4160838" y="4071938"/>
          <p14:tracePt t="90482" x="4179888" y="4071938"/>
          <p14:tracePt t="90498" x="4197350" y="4071938"/>
          <p14:tracePt t="90515" x="4214813" y="4062413"/>
          <p14:tracePt t="90532" x="4232275" y="4062413"/>
          <p14:tracePt t="90549" x="4251325" y="4062413"/>
          <p14:tracePt t="90565" x="4276725" y="4062413"/>
          <p14:tracePt t="90583" x="4295775" y="4062413"/>
          <p14:tracePt t="90598" x="4313238" y="4062413"/>
          <p14:tracePt t="90614" x="4322763" y="4062413"/>
          <p14:tracePt t="90631" x="4340225" y="4062413"/>
          <p14:tracePt t="90648" x="4348163" y="4062413"/>
          <p14:tracePt t="90665" x="4357688" y="4062413"/>
          <p14:tracePt t="90681" x="4367213" y="4062413"/>
          <p14:tracePt t="90698" x="4394200" y="4062413"/>
          <p14:tracePt t="90715" x="4402138" y="4054475"/>
          <p14:tracePt t="90738" x="4419600" y="4054475"/>
          <p14:tracePt t="90750" x="4429125" y="4054475"/>
          <p14:tracePt t="90779" x="4438650" y="4054475"/>
          <p14:tracePt t="90790" x="4446588" y="4054475"/>
          <p14:tracePt t="90800" x="4465638" y="4044950"/>
          <p14:tracePt t="90815" x="4473575" y="4037013"/>
          <p14:tracePt t="90831" x="4491038" y="4037013"/>
          <p14:tracePt t="90848" x="4537075" y="4027488"/>
          <p14:tracePt t="90865" x="4554538" y="4017963"/>
          <p14:tracePt t="90884" x="4598988" y="4010025"/>
          <p14:tracePt t="90903" x="4616450" y="4000500"/>
          <p14:tracePt t="90915" x="4633913" y="3990975"/>
          <p14:tracePt t="90931" x="4652963" y="3983038"/>
          <p14:tracePt t="90948" x="4670425" y="3973513"/>
          <p14:tracePt t="90965" x="4679950" y="3965575"/>
          <p14:tracePt t="90981" x="4687888" y="3956050"/>
          <p14:tracePt t="90998" x="4705350" y="3938588"/>
          <p14:tracePt t="91014" x="4714875" y="3929063"/>
          <p14:tracePt t="91031" x="4724400" y="3919538"/>
          <p14:tracePt t="91058" x="4724400" y="3911600"/>
          <p14:tracePt t="91068" x="4732338" y="3902075"/>
          <p14:tracePt t="91108" x="4732338" y="3884613"/>
          <p14:tracePt t="91120" x="4751388" y="3867150"/>
          <p14:tracePt t="91133" x="4759325" y="3848100"/>
          <p14:tracePt t="91145" x="4786313" y="3813175"/>
          <p14:tracePt t="91158" x="4795838" y="3795713"/>
          <p14:tracePt t="91170" x="4813300" y="3776663"/>
          <p14:tracePt t="91184" x="4822825" y="3759200"/>
          <p14:tracePt t="91202" x="4857750" y="3697288"/>
          <p14:tracePt t="91222" x="4875213" y="3670300"/>
          <p14:tracePt t="91234" x="4875213" y="3652838"/>
          <p14:tracePt t="91249" x="4894263" y="3625850"/>
          <p14:tracePt t="91264" x="4902200" y="3616325"/>
          <p14:tracePt t="91281" x="4902200" y="3608388"/>
          <p14:tracePt t="91298" x="4902200" y="3598863"/>
          <p14:tracePt t="91315" x="4911725" y="3589338"/>
          <p14:tracePt t="91331" x="4911725" y="3581400"/>
          <p14:tracePt t="96605" x="4902200" y="3589338"/>
          <p14:tracePt t="96912" x="4875213" y="3608388"/>
          <p14:tracePt t="96923" x="4830763" y="3652838"/>
          <p14:tracePt t="96937" x="4759325" y="3697288"/>
          <p14:tracePt t="96949" x="4679950" y="3759200"/>
          <p14:tracePt t="96965" x="4581525" y="3830638"/>
          <p14:tracePt t="96981" x="4465638" y="3965575"/>
          <p14:tracePt t="96998" x="4125913" y="4340225"/>
          <p14:tracePt t="97015" x="4062413" y="4419600"/>
          <p14:tracePt t="97032" x="4017963" y="4483100"/>
          <p14:tracePt t="97049" x="3965575" y="4562475"/>
          <p14:tracePt t="97065" x="3929063" y="4581525"/>
          <p14:tracePt t="97081" x="3919538" y="4598988"/>
          <p14:tracePt t="97098" x="3894138" y="4633913"/>
          <p14:tracePt t="97116" x="3884613" y="4643438"/>
          <p14:tracePt t="97131" x="3875088" y="4643438"/>
          <p14:tracePt t="97153" x="3867150" y="4652963"/>
          <p14:tracePt t="97166" x="3857625" y="4652963"/>
          <p14:tracePt t="97191" x="3848100" y="4652963"/>
          <p14:tracePt t="97217" x="3840163" y="4660900"/>
          <p14:tracePt t="97229" x="3822700" y="4660900"/>
          <p14:tracePt t="97242" x="3795713" y="4670425"/>
          <p14:tracePt t="97255" x="3776663" y="4670425"/>
          <p14:tracePt t="97267" x="3759200" y="4670425"/>
          <p14:tracePt t="97282" x="3741738" y="4670425"/>
          <p14:tracePt t="97298" x="3724275" y="4670425"/>
          <p14:tracePt t="97315" x="3714750" y="4670425"/>
          <p14:tracePt t="97344" x="3714750" y="4660900"/>
          <p14:tracePt t="97384" x="3714750" y="4652963"/>
          <p14:tracePt t="97394" x="3714750" y="4625975"/>
          <p14:tracePt t="97413" x="3714750" y="4598988"/>
          <p14:tracePt t="97420" x="3714750" y="4572000"/>
          <p14:tracePt t="97433" x="3714750" y="4545013"/>
          <p14:tracePt t="97448" x="3714750" y="4510088"/>
          <p14:tracePt t="97465" x="3724275" y="4483100"/>
          <p14:tracePt t="97481" x="3724275" y="4446588"/>
          <p14:tracePt t="97499" x="3732213" y="4429125"/>
          <p14:tracePt t="97515" x="3732213" y="4411663"/>
          <p14:tracePt t="97532" x="3741738" y="4394200"/>
          <p14:tracePt t="97549" x="3759200" y="4367213"/>
          <p14:tracePt t="97565" x="3768725" y="4357688"/>
          <p14:tracePt t="97581" x="3768725" y="4348163"/>
          <p14:tracePt t="97599" x="3776663" y="4340225"/>
          <p14:tracePt t="97615" x="3776663" y="4330700"/>
          <p14:tracePt t="97649" x="3786188" y="4330700"/>
          <p14:tracePt t="97689" x="3795713" y="4322763"/>
          <p14:tracePt t="97733" x="3803650" y="4303713"/>
          <p14:tracePt t="97765" x="3813175" y="4295775"/>
          <p14:tracePt t="97778" x="3830638" y="4276725"/>
          <p14:tracePt t="97790" x="3840163" y="4276725"/>
          <p14:tracePt t="97804" x="3848100" y="4259263"/>
          <p14:tracePt t="97816" x="3867150" y="4241800"/>
          <p14:tracePt t="97831" x="3867150" y="4232275"/>
          <p14:tracePt t="97848" x="3884613" y="4224338"/>
          <p14:tracePt t="97865" x="3911600" y="4205288"/>
          <p14:tracePt t="97882" x="3929063" y="4197350"/>
          <p14:tracePt t="97898" x="3938588" y="4187825"/>
          <p14:tracePt t="97915" x="3983038" y="4170363"/>
          <p14:tracePt t="97932" x="4000500" y="4160838"/>
          <p14:tracePt t="97948" x="4017963" y="4152900"/>
          <p14:tracePt t="97965" x="4062413" y="4133850"/>
          <p14:tracePt t="97983" x="4089400" y="4125913"/>
          <p14:tracePt t="97998" x="4116388" y="4125913"/>
          <p14:tracePt t="98015" x="4133850" y="4116388"/>
          <p14:tracePt t="98032" x="4152900" y="4108450"/>
          <p14:tracePt t="98049" x="4179888" y="4098925"/>
          <p14:tracePt t="98065" x="4205288" y="4098925"/>
          <p14:tracePt t="98081" x="4251325" y="4098925"/>
          <p14:tracePt t="98098" x="4268788" y="4098925"/>
          <p14:tracePt t="98115" x="4295775" y="4098925"/>
          <p14:tracePt t="98132" x="4313238" y="4098925"/>
          <p14:tracePt t="98148" x="4330700" y="4089400"/>
          <p14:tracePt t="98165" x="4375150" y="4089400"/>
          <p14:tracePt t="98182" x="4419600" y="4089400"/>
          <p14:tracePt t="98199" x="4438650" y="4081463"/>
          <p14:tracePt t="98215" x="4456113" y="4081463"/>
          <p14:tracePt t="98231" x="4473575" y="4071938"/>
          <p14:tracePt t="98248" x="4518025" y="4062413"/>
          <p14:tracePt t="98265" x="4545013" y="4044950"/>
          <p14:tracePt t="98281" x="4554538" y="4037013"/>
          <p14:tracePt t="98298" x="4598988" y="4010025"/>
          <p14:tracePt t="98315" x="4633913" y="3983038"/>
          <p14:tracePt t="98331" x="4652963" y="3973513"/>
          <p14:tracePt t="98348" x="4670425" y="3956050"/>
          <p14:tracePt t="98365" x="4705350" y="3929063"/>
          <p14:tracePt t="98382" x="4724400" y="3919538"/>
          <p14:tracePt t="98398" x="4759325" y="3875088"/>
          <p14:tracePt t="98416" x="4776788" y="3848100"/>
          <p14:tracePt t="98431" x="4795838" y="3830638"/>
          <p14:tracePt t="98448" x="4813300" y="3803650"/>
          <p14:tracePt t="98465" x="4813300" y="3786188"/>
          <p14:tracePt t="98482" x="4830763" y="3759200"/>
          <p14:tracePt t="98498" x="4830763" y="3751263"/>
          <p14:tracePt t="98515" x="4813300" y="3768725"/>
          <p14:tracePt t="98893" x="4537075" y="3919538"/>
          <p14:tracePt t="98913" x="4446588" y="3973513"/>
          <p14:tracePt t="98926" x="4340225" y="4027488"/>
          <p14:tracePt t="98938" x="4251325" y="4071938"/>
          <p14:tracePt t="98952" x="4160838" y="4098925"/>
          <p14:tracePt t="98965" x="4089400" y="4133850"/>
          <p14:tracePt t="98981" x="4000500" y="4143375"/>
          <p14:tracePt t="98998" x="3857625" y="4160838"/>
          <p14:tracePt t="99016" x="3786188" y="4170363"/>
          <p14:tracePt t="99032" x="3714750" y="4179888"/>
          <p14:tracePt t="99048" x="3652838" y="4179888"/>
          <p14:tracePt t="99065" x="3571875" y="4187825"/>
          <p14:tracePt t="99082" x="3554413" y="4187825"/>
          <p14:tracePt t="99098" x="3544888" y="4187825"/>
          <p14:tracePt t="99117" x="3544888" y="4197350"/>
          <p14:tracePt t="99271" x="3544888" y="4205288"/>
          <p14:tracePt t="99411" x="3544888" y="4214813"/>
          <p14:tracePt t="99424" x="3554413" y="4232275"/>
          <p14:tracePt t="99436" x="3554413" y="4241800"/>
          <p14:tracePt t="99449" x="3571875" y="4251325"/>
          <p14:tracePt t="99462" x="3571875" y="4268788"/>
          <p14:tracePt t="99474" x="3581400" y="4268788"/>
          <p14:tracePt t="99500" x="3581400" y="4276725"/>
          <p14:tracePt t="99512" x="3589338" y="4286250"/>
          <p14:tracePt t="99591" x="3598863" y="4286250"/>
          <p14:tracePt t="99633" x="3598863" y="4295775"/>
          <p14:tracePt t="99653" x="3608388" y="4295775"/>
          <p14:tracePt t="99666" x="3616325" y="4295775"/>
          <p14:tracePt t="99704" x="3633788" y="4295775"/>
          <p14:tracePt t="99730" x="3643313" y="4286250"/>
          <p14:tracePt t="99743" x="3652838" y="4276725"/>
          <p14:tracePt t="99754" x="3670300" y="4276725"/>
          <p14:tracePt t="99768" x="3679825" y="4268788"/>
          <p14:tracePt t="99782" x="3687763" y="4259263"/>
          <p14:tracePt t="99798" x="3705225" y="4251325"/>
          <p14:tracePt t="99815" x="3732213" y="4224338"/>
          <p14:tracePt t="99832" x="3751263" y="4214813"/>
          <p14:tracePt t="99849" x="3759200" y="4205288"/>
          <p14:tracePt t="99865" x="3786188" y="4187825"/>
          <p14:tracePt t="99883" x="3803650" y="4179888"/>
          <p14:tracePt t="99898" x="3822700" y="4170363"/>
          <p14:tracePt t="99915" x="3840163" y="4160838"/>
          <p14:tracePt t="99931" x="3857625" y="4152900"/>
          <p14:tracePt t="99948" x="3919538" y="4133850"/>
          <p14:tracePt t="99965" x="3938588" y="4125913"/>
          <p14:tracePt t="99981" x="3973513" y="4116388"/>
          <p14:tracePt t="99998" x="4000500" y="4108450"/>
          <p14:tracePt t="100015" x="4010025" y="4098925"/>
          <p14:tracePt t="100032" x="4027488" y="4089400"/>
          <p14:tracePt t="100049" x="4044950" y="4089400"/>
          <p14:tracePt t="100065" x="4062413" y="4089400"/>
          <p14:tracePt t="100082" x="4081463" y="4089400"/>
          <p14:tracePt t="100099" x="4089400" y="4089400"/>
          <p14:tracePt t="100380" x="4108450" y="4089400"/>
          <p14:tracePt t="100393" x="4125913" y="4081463"/>
          <p14:tracePt t="100405" x="4143375" y="4071938"/>
          <p14:tracePt t="100419" x="4170363" y="4062413"/>
          <p14:tracePt t="100432" x="4187825" y="4054475"/>
          <p14:tracePt t="100448" x="4224338" y="4037013"/>
          <p14:tracePt t="100465" x="4276725" y="4027488"/>
          <p14:tracePt t="100483" x="4303713" y="4017963"/>
          <p14:tracePt t="100498" x="4340225" y="4010025"/>
          <p14:tracePt t="100515" x="4357688" y="4000500"/>
          <p14:tracePt t="100532" x="4411663" y="4000500"/>
          <p14:tracePt t="100548" x="4429125" y="4000500"/>
          <p14:tracePt t="100565" x="4456113" y="4000500"/>
          <p14:tracePt t="100582" x="4483100" y="4000500"/>
          <p14:tracePt t="100598" x="4500563" y="4000500"/>
          <p14:tracePt t="100615" x="4518025" y="4000500"/>
          <p14:tracePt t="100632" x="4545013" y="4000500"/>
          <p14:tracePt t="100649" x="4554538" y="4000500"/>
          <p14:tracePt t="100665" x="4572000" y="4000500"/>
          <p14:tracePt t="100682" x="4589463" y="4000500"/>
          <p14:tracePt t="100698" x="4625975" y="4000500"/>
          <p14:tracePt t="100715" x="4633913" y="4000500"/>
          <p14:tracePt t="100732" x="4652963" y="4000500"/>
          <p14:tracePt t="100748" x="4670425" y="4000500"/>
          <p14:tracePt t="100765" x="4687888" y="4000500"/>
          <p14:tracePt t="100794" x="4714875" y="4000500"/>
          <p14:tracePt t="100813" x="4732338" y="3990975"/>
          <p14:tracePt t="100839" x="4741863" y="3983038"/>
          <p14:tracePt t="100852" x="4751388" y="3973513"/>
          <p14:tracePt t="100863" x="4768850" y="3965575"/>
          <p14:tracePt t="100877" x="4776788" y="3946525"/>
          <p14:tracePt t="100890" x="4795838" y="3929063"/>
          <p14:tracePt t="100904" x="4795838" y="3919538"/>
          <p14:tracePt t="100916" x="4813300" y="3894138"/>
          <p14:tracePt t="100932" x="4822825" y="3884613"/>
          <p14:tracePt t="100948" x="4840288" y="3848100"/>
          <p14:tracePt t="100966" x="4848225" y="3840163"/>
          <p14:tracePt t="100982" x="4857750" y="3822700"/>
          <p14:tracePt t="100998" x="4857750" y="3813175"/>
          <p14:tracePt t="101015" x="4867275" y="3795713"/>
          <p14:tracePt t="101032" x="4875213" y="3795713"/>
          <p14:tracePt t="101048" x="4875213" y="3786188"/>
          <p14:tracePt t="101065" x="4884738" y="3768725"/>
          <p14:tracePt t="101082" x="4884738" y="3751263"/>
          <p14:tracePt t="101098" x="4884738" y="3741738"/>
          <p14:tracePt t="101132" x="4894263" y="3732213"/>
          <p14:tracePt t="101144" x="4884738" y="3741738"/>
          <p14:tracePt t="101821" x="4830763" y="3776663"/>
          <p14:tracePt t="101833" x="4751388" y="3840163"/>
          <p14:tracePt t="101851" x="4679950" y="3884613"/>
          <p14:tracePt t="101859" x="4581525" y="3938588"/>
          <p14:tracePt t="101872" x="4491038" y="3973513"/>
          <p14:tracePt t="101884" x="4394200" y="4010025"/>
          <p14:tracePt t="101899" x="4303713" y="4027488"/>
          <p14:tracePt t="101915" x="4224338" y="4044950"/>
          <p14:tracePt t="101932" x="4160838" y="4054475"/>
          <p14:tracePt t="101948" x="4062413" y="4062413"/>
          <p14:tracePt t="101965" x="4044950" y="4062413"/>
          <p14:tracePt t="101982" x="4027488" y="4062413"/>
          <p14:tracePt t="101999" x="4017963" y="4062413"/>
          <p14:tracePt t="102015" x="4010025" y="4062413"/>
          <p14:tracePt t="102037" x="4000500" y="4062413"/>
          <p14:tracePt t="102051" x="4000500" y="4071938"/>
          <p14:tracePt t="102101" x="3990975" y="4071938"/>
          <p14:tracePt t="102128" x="3990975" y="4081463"/>
          <p14:tracePt t="102139" x="3973513" y="4108450"/>
          <p14:tracePt t="102153" x="3965575" y="4125913"/>
          <p14:tracePt t="102169" x="3965575" y="4133850"/>
          <p14:tracePt t="102181" x="3956050" y="4143375"/>
          <p14:tracePt t="102198" x="3946525" y="4160838"/>
          <p14:tracePt t="102216" x="3946525" y="4170363"/>
          <p14:tracePt t="102231" x="3938588" y="4179888"/>
          <p14:tracePt t="102255" x="3938588" y="4187825"/>
          <p14:tracePt t="102305" x="3929063" y="4187825"/>
          <p14:tracePt t="102331" x="3919538" y="4187825"/>
          <p14:tracePt t="102343" x="3919538" y="4197350"/>
          <p14:tracePt t="102357" x="3911600" y="4197350"/>
          <p14:tracePt t="102375" x="3894138" y="4214813"/>
          <p14:tracePt t="102395" x="3884613" y="4214813"/>
          <p14:tracePt t="102421" x="3884613" y="4224338"/>
          <p14:tracePt t="102446" x="3875088" y="4224338"/>
          <p14:tracePt t="102484" x="3875088" y="4214813"/>
          <p14:tracePt t="102601" x="3884613" y="4214813"/>
          <p14:tracePt t="102612" x="3911600" y="4197350"/>
          <p14:tracePt t="102624" x="3938588" y="4187825"/>
          <p14:tracePt t="102638" x="3990975" y="4170363"/>
          <p14:tracePt t="102650" x="4037013" y="4152900"/>
          <p14:tracePt t="102665" x="4081463" y="4143375"/>
          <p14:tracePt t="102682" x="4125913" y="4133850"/>
          <p14:tracePt t="102698" x="4286250" y="4098925"/>
          <p14:tracePt t="102715" x="4357688" y="4081463"/>
          <p14:tracePt t="102732" x="4419600" y="4071938"/>
          <p14:tracePt t="102748" x="4545013" y="4044950"/>
          <p14:tracePt t="102767" x="4589463" y="4044950"/>
          <p14:tracePt t="102782" x="4643438" y="4037013"/>
          <p14:tracePt t="102798" x="4741863" y="4017963"/>
          <p14:tracePt t="102817" x="4795838" y="4000500"/>
          <p14:tracePt t="102832" x="4830763" y="3990975"/>
          <p14:tracePt t="102848" x="4894263" y="3965575"/>
          <p14:tracePt t="102866" x="4919663" y="3946525"/>
          <p14:tracePt t="102882" x="4946650" y="3929063"/>
          <p14:tracePt t="102898" x="4983163" y="3894138"/>
          <p14:tracePt t="102915" x="5045075" y="3830638"/>
          <p14:tracePt t="102932" x="5081588" y="3795713"/>
          <p14:tracePt t="102948" x="5099050" y="3776663"/>
          <p14:tracePt t="102965" x="5126038" y="3741738"/>
          <p14:tracePt t="102983" x="5143500" y="3732213"/>
          <p14:tracePt t="102998" x="5143500" y="3724275"/>
          <p14:tracePt t="115338" x="5126038" y="3724275"/>
          <p14:tracePt t="116093" x="5072063" y="3724275"/>
          <p14:tracePt t="116105" x="4938713" y="3732213"/>
          <p14:tracePt t="116119" x="4705350" y="3795713"/>
          <p14:tracePt t="116131" x="4313238" y="3894138"/>
          <p14:tracePt t="116144" x="3884613" y="3990975"/>
          <p14:tracePt t="116157" x="3500438" y="4081463"/>
          <p14:tracePt t="116168" x="3152775" y="4143375"/>
          <p14:tracePt t="116184" x="2847975" y="4160838"/>
          <p14:tracePt t="116199" x="2608263" y="4170363"/>
          <p14:tracePt t="116216" x="2276475" y="4187825"/>
          <p14:tracePt t="116234" x="2179638" y="4179888"/>
          <p14:tracePt t="116249" x="2116138" y="4160838"/>
          <p14:tracePt t="116266" x="2071688" y="4152900"/>
          <p14:tracePt t="116282" x="2036763" y="4133850"/>
          <p14:tracePt t="116299" x="2027238" y="4133850"/>
          <p14:tracePt t="116316" x="2027238" y="4116388"/>
          <p14:tracePt t="116332" x="2009775" y="4098925"/>
          <p14:tracePt t="116350" x="2009775" y="4071938"/>
          <p14:tracePt t="116366" x="2009775" y="4062413"/>
          <p14:tracePt t="116382" x="2009775" y="4044950"/>
          <p14:tracePt t="116412" x="2000250" y="4044950"/>
          <p14:tracePt t="116454" x="1982788" y="4044950"/>
          <p14:tracePt t="116463" x="1973263" y="4044950"/>
          <p14:tracePt t="116476" x="1965325" y="4044950"/>
          <p14:tracePt t="116488" x="1955800" y="4044950"/>
          <p14:tracePt t="116504" x="1946275" y="4054475"/>
          <p14:tracePt t="116516" x="1928813" y="4062413"/>
          <p14:tracePt t="116533" x="1901825" y="4081463"/>
          <p14:tracePt t="116549" x="1822450" y="4133850"/>
          <p14:tracePt t="116566" x="1768475" y="4160838"/>
          <p14:tracePt t="116582" x="1697038" y="4187825"/>
          <p14:tracePt t="116599" x="1643063" y="4197350"/>
          <p14:tracePt t="116616" x="1500188" y="4197350"/>
          <p14:tracePt t="116632" x="1438275" y="4187825"/>
          <p14:tracePt t="116649" x="1374775" y="4160838"/>
          <p14:tracePt t="116666" x="1276350" y="4125913"/>
          <p14:tracePt t="116682" x="1250950" y="4108450"/>
          <p14:tracePt t="116699" x="1223963" y="4098925"/>
          <p14:tracePt t="116716" x="1187450" y="4098925"/>
          <p14:tracePt t="116732" x="1179513" y="4098925"/>
          <p14:tracePt t="116749" x="1169988" y="4098925"/>
          <p14:tracePt t="116770" x="1160463" y="4098925"/>
          <p14:tracePt t="116795" x="1152525" y="4098925"/>
          <p14:tracePt t="116820" x="1133475" y="4108450"/>
          <p14:tracePt t="116833" x="1125538" y="4116388"/>
          <p14:tracePt t="116845" x="1125538" y="4125913"/>
          <p14:tracePt t="116858" x="1116013" y="4125913"/>
          <p14:tracePt t="116871" x="1108075" y="4125913"/>
          <p14:tracePt t="116884" x="1098550" y="4125913"/>
          <p14:tracePt t="116909" x="1098550" y="4116388"/>
          <p14:tracePt t="117036" x="1108075" y="4108450"/>
          <p14:tracePt t="117050" x="1125538" y="4108450"/>
          <p14:tracePt t="117062" x="1143000" y="4089400"/>
          <p14:tracePt t="117074" x="1169988" y="4081463"/>
          <p14:tracePt t="117089" x="1196975" y="4081463"/>
          <p14:tracePt t="117100" x="1214438" y="4081463"/>
          <p14:tracePt t="117116" x="1241425" y="4071938"/>
          <p14:tracePt t="117133" x="1258888" y="4071938"/>
          <p14:tracePt t="117149" x="1312863" y="4071938"/>
          <p14:tracePt t="117166" x="1339850" y="4071938"/>
          <p14:tracePt t="117182" x="1366838" y="4071938"/>
          <p14:tracePt t="117199" x="1401763" y="4071938"/>
          <p14:tracePt t="117217" x="1419225" y="4081463"/>
          <p14:tracePt t="117234" x="1473200" y="4081463"/>
          <p14:tracePt t="117255" x="1500188" y="4081463"/>
          <p14:tracePt t="117267" x="1527175" y="4081463"/>
          <p14:tracePt t="117282" x="1562100" y="4081463"/>
          <p14:tracePt t="117299" x="1598613" y="4081463"/>
          <p14:tracePt t="117316" x="1652588" y="4081463"/>
          <p14:tracePt t="117332" x="1679575" y="4081463"/>
          <p14:tracePt t="117349" x="1704975" y="4081463"/>
          <p14:tracePt t="117366" x="1768475" y="4081463"/>
          <p14:tracePt t="117383" x="1785938" y="4071938"/>
          <p14:tracePt t="117399" x="1795463" y="4071938"/>
          <p14:tracePt t="117416" x="1803400" y="4062413"/>
          <p14:tracePt t="117434" x="1812925" y="4062413"/>
          <p14:tracePt t="117450" x="1803400" y="4062413"/>
          <p14:tracePt t="117553" x="1670050" y="4089400"/>
          <p14:tracePt t="117574" x="1562100" y="4116388"/>
          <p14:tracePt t="117586" x="1465263" y="4160838"/>
          <p14:tracePt t="117598" x="1339850" y="4197350"/>
          <p14:tracePt t="117611" x="1204913" y="4259263"/>
          <p14:tracePt t="117624" x="1108075" y="4313238"/>
          <p14:tracePt t="117636" x="1027113" y="4367213"/>
          <p14:tracePt t="117650" x="965200" y="4394200"/>
          <p14:tracePt t="117666" x="938213" y="4411663"/>
          <p14:tracePt t="117682" x="911225" y="4438650"/>
          <p14:tracePt t="117699" x="893763" y="4456113"/>
          <p14:tracePt t="117716" x="884238" y="4465638"/>
          <p14:tracePt t="117739" x="884238" y="4446588"/>
          <p14:tracePt t="117841" x="884238" y="4429125"/>
          <p14:tracePt t="117854" x="884238" y="4402138"/>
          <p14:tracePt t="117872" x="928688" y="4340225"/>
          <p14:tracePt t="117891" x="946150" y="4322763"/>
          <p14:tracePt t="117905" x="955675" y="4303713"/>
          <p14:tracePt t="117917" x="973138" y="4295775"/>
          <p14:tracePt t="117930" x="1000125" y="4276725"/>
          <p14:tracePt t="117942" x="1044575" y="4251325"/>
          <p14:tracePt t="117956" x="1089025" y="4241800"/>
          <p14:tracePt t="117974" x="1204913" y="4205288"/>
          <p14:tracePt t="117994" x="1268413" y="4197350"/>
          <p14:tracePt t="118006" x="1322388" y="4187825"/>
          <p14:tracePt t="118019" x="1374775" y="4187825"/>
          <p14:tracePt t="118033" x="1428750" y="4187825"/>
          <p14:tracePt t="118049" x="1473200" y="4187825"/>
          <p14:tracePt t="118066" x="1527175" y="4179888"/>
          <p14:tracePt t="118082" x="1625600" y="4179888"/>
          <p14:tracePt t="118099" x="1670050" y="4170363"/>
          <p14:tracePt t="118116" x="1697038" y="4170363"/>
          <p14:tracePt t="118132" x="1731963" y="4160838"/>
          <p14:tracePt t="118149" x="1731963" y="4152900"/>
          <p14:tracePt t="118166" x="1751013" y="4152900"/>
          <p14:tracePt t="118182" x="1741488" y="4152900"/>
          <p14:tracePt t="118235" x="1704975" y="4152900"/>
          <p14:tracePt t="118249" x="1660525" y="4160838"/>
          <p14:tracePt t="118261" x="1581150" y="4187825"/>
          <p14:tracePt t="118274" x="1482725" y="4232275"/>
          <p14:tracePt t="118292" x="1187450" y="4429125"/>
          <p14:tracePt t="118312" x="1081088" y="4518025"/>
          <p14:tracePt t="118325" x="1000125" y="4598988"/>
          <p14:tracePt t="118338" x="938213" y="4670425"/>
          <p14:tracePt t="118351" x="874713" y="4741863"/>
          <p14:tracePt t="118366" x="857250" y="4776788"/>
          <p14:tracePt t="118382" x="830263" y="4803775"/>
          <p14:tracePt t="118399" x="812800" y="4822825"/>
          <p14:tracePt t="118416" x="803275" y="4830763"/>
          <p14:tracePt t="118433" x="795338" y="4830763"/>
          <p14:tracePt t="118449" x="776288" y="4830763"/>
          <p14:tracePt t="118467" x="758825" y="4822825"/>
          <p14:tracePt t="118482" x="750888" y="4803775"/>
          <p14:tracePt t="118499" x="750888" y="4768850"/>
          <p14:tracePt t="118516" x="785813" y="4625975"/>
          <p14:tracePt t="118532" x="839788" y="4527550"/>
          <p14:tracePt t="118549" x="938213" y="4384675"/>
          <p14:tracePt t="118566" x="1089025" y="4232275"/>
          <p14:tracePt t="118582" x="1187450" y="4160838"/>
          <p14:tracePt t="118599" x="1303338" y="4098925"/>
          <p14:tracePt t="118616" x="1517650" y="4010025"/>
          <p14:tracePt t="118633" x="1598613" y="3983038"/>
          <p14:tracePt t="118649" x="1679575" y="3965575"/>
          <p14:tracePt t="118666" x="1830388" y="3946525"/>
          <p14:tracePt t="118683" x="1901825" y="3938588"/>
          <p14:tracePt t="118699" x="1973263" y="3929063"/>
          <p14:tracePt t="118716" x="2108200" y="3911600"/>
          <p14:tracePt t="118734" x="2160588" y="3911600"/>
          <p14:tracePt t="118749" x="2205038" y="3902075"/>
          <p14:tracePt t="118766" x="2232025" y="3902075"/>
          <p14:tracePt t="118783" x="2286000" y="3894138"/>
          <p14:tracePt t="118799" x="2303463" y="3884613"/>
          <p14:tracePt t="118816" x="2330450" y="3875088"/>
          <p14:tracePt t="118832" x="2374900" y="3848100"/>
          <p14:tracePt t="118849" x="2411413" y="3822700"/>
          <p14:tracePt t="118866" x="2446338" y="3776663"/>
          <p14:tracePt t="118882" x="2536825" y="3633788"/>
          <p14:tracePt t="118900" x="2554288" y="3571875"/>
          <p14:tracePt t="118916" x="2554288" y="3536950"/>
          <p14:tracePt t="118933" x="2554288" y="3500438"/>
          <p14:tracePt t="118949" x="2536825" y="3465513"/>
          <p14:tracePt t="118966" x="2509838" y="3446463"/>
          <p14:tracePt t="118982" x="2465388" y="3429000"/>
          <p14:tracePt t="118999" x="2347913" y="3419475"/>
          <p14:tracePt t="119016" x="2286000" y="3419475"/>
          <p14:tracePt t="119033" x="2133600" y="3429000"/>
          <p14:tracePt t="119053" x="2071688" y="3446463"/>
          <p14:tracePt t="119066" x="2009775" y="3465513"/>
          <p14:tracePt t="119082" x="1946275" y="3490913"/>
          <p14:tracePt t="119099" x="1803400" y="3554413"/>
          <p14:tracePt t="119117" x="1731963" y="3581400"/>
          <p14:tracePt t="119134" x="1509713" y="3697288"/>
          <p14:tracePt t="119155" x="1428750" y="3741738"/>
          <p14:tracePt t="119167" x="1347788" y="3768725"/>
          <p14:tracePt t="119182" x="1285875" y="3803650"/>
          <p14:tracePt t="119199" x="1223963" y="3840163"/>
          <p14:tracePt t="119216" x="1081088" y="3894138"/>
          <p14:tracePt t="119232" x="1036638" y="3911600"/>
          <p14:tracePt t="119249" x="1000125" y="3919538"/>
          <p14:tracePt t="119266" x="973138" y="3938588"/>
          <p14:tracePt t="119284" x="955675" y="3946525"/>
          <p14:tracePt t="119299" x="946150" y="3965575"/>
          <p14:tracePt t="119316" x="919163" y="4017963"/>
          <p14:tracePt t="119333" x="911225" y="4054475"/>
          <p14:tracePt t="119351" x="901700" y="4116388"/>
          <p14:tracePt t="119366" x="901700" y="4170363"/>
          <p14:tracePt t="119382" x="928688" y="4295775"/>
          <p14:tracePt t="119399" x="965200" y="4348163"/>
          <p14:tracePt t="119416" x="1009650" y="4402138"/>
          <p14:tracePt t="119432" x="1036638" y="4438650"/>
          <p14:tracePt t="119449" x="1089025" y="4473575"/>
          <p14:tracePt t="119466" x="1285875" y="4518025"/>
          <p14:tracePt t="119483" x="1401763" y="4518025"/>
          <p14:tracePt t="119500" x="1446213" y="4518025"/>
          <p14:tracePt t="119516" x="1500188" y="4491038"/>
          <p14:tracePt t="119533" x="1581150" y="4411663"/>
          <p14:tracePt t="119551" x="1660525" y="4330700"/>
          <p14:tracePt t="119566" x="1758950" y="4214813"/>
          <p14:tracePt t="119582" x="1884363" y="4017963"/>
          <p14:tracePt t="119599" x="2071688" y="3652838"/>
          <p14:tracePt t="119616" x="2116138" y="3527425"/>
          <p14:tracePt t="119632" x="2143125" y="3402013"/>
          <p14:tracePt t="119649" x="2152650" y="3303588"/>
          <p14:tracePt t="119666" x="2133600" y="3133725"/>
          <p14:tracePt t="119683" x="2108200" y="3062288"/>
          <p14:tracePt t="119699" x="2009775" y="2946400"/>
          <p14:tracePt t="119717" x="1946275" y="2894013"/>
          <p14:tracePt t="119732" x="1857375" y="2840038"/>
          <p14:tracePt t="119749" x="1751013" y="2803525"/>
          <p14:tracePt t="119766" x="1562100" y="2795588"/>
          <p14:tracePt t="119783" x="1465263" y="2822575"/>
          <p14:tracePt t="119799" x="1366838" y="2867025"/>
          <p14:tracePt t="119816" x="1169988" y="2982913"/>
          <p14:tracePt t="119832" x="1098550" y="3054350"/>
          <p14:tracePt t="119849" x="1017588" y="3143250"/>
          <p14:tracePt t="119866" x="946150" y="3232150"/>
          <p14:tracePt t="119882" x="812800" y="3490913"/>
          <p14:tracePt t="119899" x="785813" y="3571875"/>
          <p14:tracePt t="119916" x="741363" y="3732213"/>
          <p14:tracePt t="119933" x="731838" y="3795713"/>
          <p14:tracePt t="119949" x="731838" y="3867150"/>
          <p14:tracePt t="119966" x="731838" y="3965575"/>
          <p14:tracePt t="119982" x="785813" y="4133850"/>
          <p14:tracePt t="119999" x="830263" y="4205288"/>
          <p14:tracePt t="120016" x="893763" y="4276725"/>
          <p14:tracePt t="120032" x="1036638" y="4411663"/>
          <p14:tracePt t="120049" x="1169988" y="4483100"/>
          <p14:tracePt t="120066" x="1339850" y="4545013"/>
          <p14:tracePt t="120082" x="1625600" y="4589463"/>
          <p14:tracePt t="120099" x="1724025" y="4589463"/>
          <p14:tracePt t="120116" x="1812925" y="4589463"/>
          <p14:tracePt t="120132" x="1990725" y="4537075"/>
          <p14:tracePt t="120151" x="2062163" y="4491038"/>
          <p14:tracePt t="120166" x="2116138" y="4446588"/>
          <p14:tracePt t="120182" x="2205038" y="4340225"/>
          <p14:tracePt t="120199" x="2339975" y="4160838"/>
          <p14:tracePt t="120216" x="2384425" y="4081463"/>
          <p14:tracePt t="120232" x="2419350" y="3983038"/>
          <p14:tracePt t="120249" x="2455863" y="3776663"/>
          <p14:tracePt t="120266" x="2455863" y="3652838"/>
          <p14:tracePt t="120282" x="2455863" y="3554413"/>
          <p14:tracePt t="120299" x="2401888" y="3375025"/>
          <p14:tracePt t="120316" x="2330450" y="3313113"/>
          <p14:tracePt t="120332" x="2268538" y="3251200"/>
          <p14:tracePt t="120349" x="2054225" y="3152775"/>
          <p14:tracePt t="120367" x="1955800" y="3125788"/>
          <p14:tracePt t="120382" x="1866900" y="3125788"/>
          <p14:tracePt t="120399" x="1785938" y="3125788"/>
          <p14:tracePt t="120416" x="1670050" y="3160713"/>
          <p14:tracePt t="120433" x="1633538" y="3187700"/>
          <p14:tracePt t="120449" x="1581150" y="3259138"/>
          <p14:tracePt t="120466" x="1438275" y="3490913"/>
          <p14:tracePt t="120483" x="1374775" y="3625850"/>
          <p14:tracePt t="120499" x="1322388" y="3759200"/>
          <p14:tracePt t="120516" x="1276350" y="3938588"/>
          <p14:tracePt t="120533" x="1268413" y="4000500"/>
          <p14:tracePt t="120549" x="1268413" y="4044950"/>
          <p14:tracePt t="120566" x="1268413" y="4098925"/>
          <p14:tracePt t="120566" x="1268413" y="4133850"/>
          <p14:tracePt t="120584" x="1268413" y="4160838"/>
          <p14:tracePt t="120599" x="1268413" y="4170363"/>
          <p14:tracePt t="120616" x="1285875" y="4197350"/>
          <p14:tracePt t="120634" x="1285875" y="4214813"/>
          <p14:tracePt t="120649" x="1285875" y="4224338"/>
          <p14:tracePt t="120666" x="1285875" y="4232275"/>
          <p14:tracePt t="120682" x="1295400" y="4268788"/>
          <p14:tracePt t="120700" x="1295400" y="4276725"/>
          <p14:tracePt t="120716" x="1295400" y="4286250"/>
          <p14:tracePt t="120732" x="1295400" y="4303713"/>
          <p14:tracePt t="120750" x="1295400" y="4313238"/>
          <p14:tracePt t="120774" x="1295400" y="4322763"/>
          <p14:tracePt t="120991" x="1285875" y="4322763"/>
          <p14:tracePt t="121004" x="1276350" y="4322763"/>
          <p14:tracePt t="121018" x="1268413" y="4322763"/>
          <p14:tracePt t="121034" x="1258888" y="4322763"/>
          <p14:tracePt t="121041" x="1250950" y="4322763"/>
          <p14:tracePt t="121055" x="1241425" y="4322763"/>
          <p14:tracePt t="121068" x="1231900" y="4322763"/>
          <p14:tracePt t="121107" x="1231900" y="4313238"/>
          <p14:tracePt t="121146" x="1231900" y="4295775"/>
          <p14:tracePt t="121157" x="1231900" y="4286250"/>
          <p14:tracePt t="121170" x="1231900" y="4276725"/>
          <p14:tracePt t="121184" x="1231900" y="4259263"/>
          <p14:tracePt t="121199" x="1231900" y="4251325"/>
          <p14:tracePt t="121216" x="1241425" y="4241800"/>
          <p14:tracePt t="121232" x="1268413" y="4214813"/>
          <p14:tracePt t="121251" x="1276350" y="4197350"/>
          <p14:tracePt t="121266" x="1285875" y="4197350"/>
          <p14:tracePt t="121282" x="1312863" y="4179888"/>
          <p14:tracePt t="121299" x="1330325" y="4170363"/>
          <p14:tracePt t="121316" x="1366838" y="4152900"/>
          <p14:tracePt t="121332" x="1393825" y="4152900"/>
          <p14:tracePt t="121349" x="1438275" y="4125913"/>
          <p14:tracePt t="121366" x="1465263" y="4116388"/>
          <p14:tracePt t="121382" x="1509713" y="4108450"/>
          <p14:tracePt t="121400" x="1536700" y="4108450"/>
          <p14:tracePt t="121416" x="1562100" y="4108450"/>
          <p14:tracePt t="121433" x="1581150" y="4108450"/>
          <p14:tracePt t="121449" x="1643063" y="4108450"/>
          <p14:tracePt t="121466" x="1670050" y="4108450"/>
          <p14:tracePt t="121482" x="1697038" y="4108450"/>
          <p14:tracePt t="121499" x="1741488" y="4108450"/>
          <p14:tracePt t="121516" x="1751013" y="4108450"/>
          <p14:tracePt t="121533" x="1768475" y="4108450"/>
          <p14:tracePt t="121549" x="1785938" y="4108450"/>
          <p14:tracePt t="121567" x="1795463" y="4108450"/>
          <p14:tracePt t="121582" x="1803400" y="4098925"/>
          <p14:tracePt t="121599" x="1822450" y="4089400"/>
          <p14:tracePt t="121618" x="1847850" y="4081463"/>
          <p14:tracePt t="121633" x="1857375" y="4071938"/>
          <p14:tracePt t="121649" x="1874838" y="4054475"/>
          <p14:tracePt t="121666" x="1893888" y="4037013"/>
          <p14:tracePt t="121683" x="1901825" y="4037013"/>
          <p14:tracePt t="121699" x="1911350" y="4027488"/>
          <p14:tracePt t="121716" x="1928813" y="4017963"/>
          <p14:tracePt t="121732" x="1973263" y="3956050"/>
          <p14:tracePt t="121749" x="2000250" y="3902075"/>
          <p14:tracePt t="121766" x="2036763" y="3848100"/>
          <p14:tracePt t="121782" x="2089150" y="3751263"/>
          <p14:tracePt t="121799" x="2098675" y="3732213"/>
          <p14:tracePt t="121816" x="2116138" y="3697288"/>
          <p14:tracePt t="121834" x="2116138" y="3687763"/>
          <p14:tracePt t="121849" x="2116138" y="3679825"/>
          <p14:tracePt t="121872" x="2125663" y="3679825"/>
          <p14:tracePt t="122241" x="2133600" y="3670300"/>
          <p14:tracePt t="122255" x="2143125" y="3660775"/>
          <p14:tracePt t="122267" x="2160588" y="3643313"/>
          <p14:tracePt t="122280" x="2170113" y="3633788"/>
          <p14:tracePt t="122292" x="2179638" y="3625850"/>
          <p14:tracePt t="122306" x="2187575" y="3616325"/>
          <p14:tracePt t="122318" x="2197100" y="3608388"/>
          <p14:tracePt t="122332" x="2205038" y="3598863"/>
          <p14:tracePt t="122349" x="2214563" y="3589338"/>
          <p14:tracePt t="122366" x="2241550" y="3544888"/>
          <p14:tracePt t="122383" x="2259013" y="3527425"/>
          <p14:tracePt t="122399" x="2259013" y="3500438"/>
          <p14:tracePt t="122416" x="2268538" y="3465513"/>
          <p14:tracePt t="122435" x="2268538" y="3446463"/>
          <p14:tracePt t="122449" x="2268538" y="3438525"/>
          <p14:tracePt t="122466" x="2268538" y="3429000"/>
          <p14:tracePt t="122483" x="2268538" y="3419475"/>
          <p14:tracePt t="122499" x="2268538" y="3411538"/>
          <p14:tracePt t="122516" x="2268538" y="3402013"/>
          <p14:tracePt t="122534" x="2268538" y="3394075"/>
          <p14:tracePt t="122650" x="2276475" y="3394075"/>
          <p14:tracePt t="122791" x="2295525" y="3394075"/>
          <p14:tracePt t="122803" x="2295525" y="3402013"/>
          <p14:tracePt t="122816" x="2303463" y="3402013"/>
          <p14:tracePt t="122842" x="2303463" y="3411538"/>
          <p14:tracePt t="122866" x="2312988" y="3411538"/>
          <p14:tracePt t="122917" x="2322513" y="3411538"/>
          <p14:tracePt t="123045" x="2322513" y="3419475"/>
          <p14:tracePt t="123287" x="2322513" y="3411538"/>
          <p14:tracePt t="124065" x="2312988" y="3402013"/>
          <p14:tracePt t="124096" x="2312988" y="3394075"/>
          <p14:tracePt t="124104" x="2295525" y="3394075"/>
          <p14:tracePt t="124117" x="2286000" y="3384550"/>
          <p14:tracePt t="124141" x="2303463" y="3384550"/>
          <p14:tracePt t="124294" x="2322513" y="3384550"/>
          <p14:tracePt t="124310" x="2330450" y="3394075"/>
          <p14:tracePt t="124321" x="2339975" y="3402013"/>
          <p14:tracePt t="124334" x="2357438" y="3419475"/>
          <p14:tracePt t="124346" x="2374900" y="3419475"/>
          <p14:tracePt t="124359" x="2393950" y="3446463"/>
          <p14:tracePt t="124372" x="2419350" y="3465513"/>
          <p14:tracePt t="124384" x="2438400" y="3490913"/>
          <p14:tracePt t="124399" x="2455863" y="3517900"/>
          <p14:tracePt t="124416" x="2482850" y="3544888"/>
          <p14:tracePt t="124432" x="2509838" y="3608388"/>
          <p14:tracePt t="124450" x="2527300" y="3633788"/>
          <p14:tracePt t="124466" x="2536825" y="3652838"/>
          <p14:tracePt t="124482" x="2544763" y="3705225"/>
          <p14:tracePt t="124501" x="2544763" y="3724275"/>
          <p14:tracePt t="124517" x="2544763" y="3751263"/>
          <p14:tracePt t="124532" x="2544763" y="3776663"/>
          <p14:tracePt t="124550" x="2544763" y="3795713"/>
          <p14:tracePt t="124566" x="2544763" y="3813175"/>
          <p14:tracePt t="124582" x="2544763" y="3830638"/>
          <p14:tracePt t="124599" x="2544763" y="3840163"/>
          <p14:tracePt t="124616" x="2544763" y="3848100"/>
          <p14:tracePt t="124632" x="2544763" y="3857625"/>
          <p14:tracePt t="124649" x="2527300" y="3875088"/>
          <p14:tracePt t="124666" x="2517775" y="3894138"/>
          <p14:tracePt t="124683" x="2509838" y="3894138"/>
          <p14:tracePt t="124699" x="2500313" y="3911600"/>
          <p14:tracePt t="124716" x="2490788" y="3919538"/>
          <p14:tracePt t="124733" x="2482850" y="3919538"/>
          <p14:tracePt t="124754" x="2482850" y="3929063"/>
          <p14:tracePt t="124767" x="2473325" y="3929063"/>
          <p14:tracePt t="124783" x="2465388" y="3929063"/>
          <p14:tracePt t="124855" x="2465388" y="3911600"/>
          <p14:tracePt t="124971" x="2465388" y="3894138"/>
          <p14:tracePt t="124983" x="2465388" y="3875088"/>
          <p14:tracePt t="124997" x="2465388" y="3840163"/>
          <p14:tracePt t="125010" x="2455863" y="3795713"/>
          <p14:tracePt t="125022" x="2446338" y="3759200"/>
          <p14:tracePt t="125034" x="2438400" y="3705225"/>
          <p14:tracePt t="125050" x="2419350" y="3660775"/>
          <p14:tracePt t="125066" x="2411413" y="3608388"/>
          <p14:tracePt t="125082" x="2384425" y="3544888"/>
          <p14:tracePt t="125100" x="2384425" y="3536950"/>
          <p14:tracePt t="125116" x="2384425" y="3527425"/>
          <p14:tracePt t="125133" x="2384425" y="3517900"/>
          <p14:tracePt t="125155" x="2384425" y="3536950"/>
          <p14:tracePt t="125239" x="2384425" y="3554413"/>
          <p14:tracePt t="125257" x="2384425" y="3652838"/>
          <p14:tracePt t="125277" x="2393950" y="3714750"/>
          <p14:tracePt t="125290" x="2393950" y="3813175"/>
          <p14:tracePt t="125302" x="2401888" y="3884613"/>
          <p14:tracePt t="125314" x="2401888" y="3938588"/>
          <p14:tracePt t="125328" x="2401888" y="3973513"/>
          <p14:tracePt t="125342" x="2401888" y="3990975"/>
          <p14:tracePt t="125353" x="2401888" y="4000500"/>
          <p14:tracePt t="125367" x="2401888" y="4010025"/>
          <p14:tracePt t="125383" x="2401888" y="3990975"/>
          <p14:tracePt t="125545" x="2401888" y="3956050"/>
          <p14:tracePt t="125557" x="2401888" y="3894138"/>
          <p14:tracePt t="125577" x="2366963" y="3598863"/>
          <p14:tracePt t="125596" x="2357438" y="3517900"/>
          <p14:tracePt t="125609" x="2347913" y="3455988"/>
          <p14:tracePt t="125622" x="2347913" y="3429000"/>
          <p14:tracePt t="125634" x="2339975" y="3411538"/>
          <p14:tracePt t="125649" x="2339975" y="3394075"/>
          <p14:tracePt t="125666" x="2339975" y="3411538"/>
          <p14:tracePt t="125749" x="2339975" y="3438525"/>
          <p14:tracePt t="125762" x="2339975" y="3465513"/>
          <p14:tracePt t="125774" x="2339975" y="3509963"/>
          <p14:tracePt t="125788" x="2339975" y="3562350"/>
          <p14:tracePt t="125801" x="2339975" y="3608388"/>
          <p14:tracePt t="125816" x="2339975" y="3670300"/>
          <p14:tracePt t="125833" x="2339975" y="3714750"/>
          <p14:tracePt t="125849" x="2339975" y="3759200"/>
          <p14:tracePt t="125866" x="2339975" y="3776663"/>
          <p14:tracePt t="125883" x="2339975" y="3786188"/>
          <p14:tracePt t="125914" x="2339975" y="3768725"/>
          <p14:tracePt t="126042" x="2339975" y="3751263"/>
          <p14:tracePt t="126056" x="2339975" y="3714750"/>
          <p14:tracePt t="126068" x="2339975" y="3679825"/>
          <p14:tracePt t="126080" x="2339975" y="3643313"/>
          <p14:tracePt t="126094" x="2339975" y="3625850"/>
          <p14:tracePt t="126107" x="2330450" y="3608388"/>
          <p14:tracePt t="126118" x="2322513" y="3598863"/>
          <p14:tracePt t="126144" x="2322513" y="3625850"/>
          <p14:tracePt t="126272" x="2322513" y="3660775"/>
          <p14:tracePt t="126286" x="2322513" y="3697288"/>
          <p14:tracePt t="126297" x="2322513" y="3741738"/>
          <p14:tracePt t="126317" x="2322513" y="3894138"/>
          <p14:tracePt t="126336" x="2322513" y="3938588"/>
          <p14:tracePt t="126348" x="2322513" y="3983038"/>
          <p14:tracePt t="126363" x="2322513" y="4010025"/>
          <p14:tracePt t="126374" x="2322513" y="4027488"/>
          <p14:tracePt t="126387" x="2322513" y="4037013"/>
          <p14:tracePt t="126401" x="2322513" y="4044950"/>
          <p14:tracePt t="126417" x="2322513" y="4037013"/>
          <p14:tracePt t="126540" x="2330450" y="4010025"/>
          <p14:tracePt t="126553" x="2330450" y="4000500"/>
          <p14:tracePt t="126565" x="2330450" y="3983038"/>
          <p14:tracePt t="126579" x="2330450" y="3956050"/>
          <p14:tracePt t="126592" x="2330450" y="3919538"/>
          <p14:tracePt t="126604" x="2330450" y="3875088"/>
          <p14:tracePt t="126617" x="2330450" y="3822700"/>
          <p14:tracePt t="126633" x="2330450" y="3751263"/>
          <p14:tracePt t="126649" x="2322513" y="3687763"/>
          <p14:tracePt t="126666" x="2295525" y="3608388"/>
          <p14:tracePt t="126683" x="2295525" y="3589338"/>
          <p14:tracePt t="126699" x="2286000" y="3571875"/>
          <p14:tracePt t="126716" x="2276475" y="3554413"/>
          <p14:tracePt t="126733" x="2276475" y="3544888"/>
          <p14:tracePt t="126749" x="2276475" y="3536950"/>
          <p14:tracePt t="126769" x="2276475" y="3562350"/>
          <p14:tracePt t="126872" x="2303463" y="3608388"/>
          <p14:tracePt t="126884" x="2339975" y="3670300"/>
          <p14:tracePt t="126897" x="2357438" y="3724275"/>
          <p14:tracePt t="126909" x="2374900" y="3776663"/>
          <p14:tracePt t="126923" x="2384425" y="3803650"/>
          <p14:tracePt t="126934" x="2393950" y="3830638"/>
          <p14:tracePt t="126949" x="2393950" y="3867150"/>
          <p14:tracePt t="126966" x="2393950" y="3894138"/>
          <p14:tracePt t="126983" x="2393950" y="3938588"/>
          <p14:tracePt t="127000" x="2393950" y="3956050"/>
          <p14:tracePt t="127017" x="2384425" y="3983038"/>
          <p14:tracePt t="127033" x="2374900" y="3990975"/>
          <p14:tracePt t="127049" x="2366963" y="4010025"/>
          <p14:tracePt t="127067" x="2366963" y="4017963"/>
          <p14:tracePt t="127088" x="2366963" y="4010025"/>
          <p14:tracePt t="127202" x="2366963" y="3983038"/>
          <p14:tracePt t="127216" x="2366963" y="3946525"/>
          <p14:tracePt t="127228" x="2366963" y="3902075"/>
          <p14:tracePt t="127242" x="2366963" y="3840163"/>
          <p14:tracePt t="127260" x="2339975" y="3670300"/>
          <p14:tracePt t="127280" x="2322513" y="3616325"/>
          <p14:tracePt t="127292" x="2312988" y="3589338"/>
          <p14:tracePt t="127305" x="2295525" y="3554413"/>
          <p14:tracePt t="127318" x="2286000" y="3544888"/>
          <p14:tracePt t="127333" x="2286000" y="3536950"/>
          <p14:tracePt t="127349" x="2268538" y="3509963"/>
          <p14:tracePt t="127366" x="2259013" y="3482975"/>
          <p14:tracePt t="127383" x="2259013" y="3465513"/>
          <p14:tracePt t="127399" x="2251075" y="3438525"/>
          <p14:tracePt t="127416" x="2251075" y="3419475"/>
          <p14:tracePt t="127434" x="2251075" y="3411538"/>
          <p14:tracePt t="127449" x="2251075" y="3429000"/>
          <p14:tracePt t="127522" x="2268538" y="3465513"/>
          <p14:tracePt t="127534" x="2286000" y="3517900"/>
          <p14:tracePt t="127547" x="2303463" y="3571875"/>
          <p14:tracePt t="127560" x="2312988" y="3625850"/>
          <p14:tracePt t="127578" x="2330450" y="3679825"/>
          <p14:tracePt t="127585" x="2339975" y="3751263"/>
          <p14:tracePt t="127600" x="2339975" y="3813175"/>
          <p14:tracePt t="127616" x="2339975" y="3884613"/>
          <p14:tracePt t="127633" x="2339975" y="3983038"/>
          <p14:tracePt t="127651" x="2339975" y="4017963"/>
          <p14:tracePt t="127666" x="2330450" y="4062413"/>
          <p14:tracePt t="127683" x="2303463" y="4125913"/>
          <p14:tracePt t="127700" x="2303463" y="4143375"/>
          <p14:tracePt t="127716" x="2303463" y="4152900"/>
          <p14:tracePt t="127733" x="2303463" y="4160838"/>
          <p14:tracePt t="127749" x="2330450" y="4116388"/>
          <p14:tracePt t="127866" x="2374900" y="4017963"/>
          <p14:tracePt t="127879" x="2401888" y="3894138"/>
          <p14:tracePt t="127895" x="2438400" y="3803650"/>
          <p14:tracePt t="127904" x="2438400" y="3724275"/>
          <p14:tracePt t="127917" x="2438400" y="3679825"/>
          <p14:tracePt t="127933" x="2438400" y="3652838"/>
          <p14:tracePt t="127949" x="2438400" y="3633788"/>
          <p14:tracePt t="127966" x="2428875" y="3616325"/>
          <p14:tracePt t="127983" x="2419350" y="3608388"/>
          <p14:tracePt t="128020" x="2411413" y="3608388"/>
          <p14:tracePt t="128060" x="2401888" y="3608388"/>
          <p14:tracePt t="128110" x="2401888" y="3616325"/>
          <p14:tracePt t="128134" x="2401888" y="3652838"/>
          <p14:tracePt t="128147" x="2401888" y="3687763"/>
          <p14:tracePt t="128160" x="2401888" y="3732213"/>
          <p14:tracePt t="128171" x="2401888" y="3759200"/>
          <p14:tracePt t="128185" x="2401888" y="3795713"/>
          <p14:tracePt t="128199" x="2401888" y="3822700"/>
          <p14:tracePt t="128216" x="2401888" y="3848100"/>
          <p14:tracePt t="128233" x="2401888" y="3911600"/>
          <p14:tracePt t="128250" x="2401888" y="3929063"/>
          <p14:tracePt t="128266" x="2401888" y="3956050"/>
          <p14:tracePt t="128283" x="2401888" y="3965575"/>
          <p14:tracePt t="128300" x="2401888" y="3973513"/>
          <p14:tracePt t="128338" x="2393950" y="3973513"/>
          <p14:tracePt t="128695" x="2393950" y="3946525"/>
          <p14:tracePt t="128708" x="2393950" y="3919538"/>
          <p14:tracePt t="128721" x="2384425" y="3894138"/>
          <p14:tracePt t="128739" x="2384425" y="3768725"/>
          <p14:tracePt t="128759" x="2384425" y="3732213"/>
          <p14:tracePt t="128772" x="2384425" y="3714750"/>
          <p14:tracePt t="128784" x="2384425" y="3687763"/>
          <p14:tracePt t="128799" x="2384425" y="3670300"/>
          <p14:tracePt t="128816" x="2384425" y="3660775"/>
          <p14:tracePt t="128833" x="2384425" y="3652838"/>
          <p14:tracePt t="128849" x="2384425" y="3643313"/>
          <p14:tracePt t="128873" x="2384425" y="3670300"/>
          <p14:tracePt t="128975" x="2384425" y="3705225"/>
          <p14:tracePt t="128989" x="2384425" y="3724275"/>
          <p14:tracePt t="129001" x="2384425" y="3751263"/>
          <p14:tracePt t="129014" x="2384425" y="3776663"/>
          <p14:tracePt t="129027" x="2384425" y="3803650"/>
          <p14:tracePt t="129039" x="2384425" y="3830638"/>
          <p14:tracePt t="129058" x="2384425" y="3884613"/>
          <p14:tracePt t="129078" x="2384425" y="3902075"/>
          <p14:tracePt t="129092" x="2384425" y="3911600"/>
          <p14:tracePt t="129104" x="2384425" y="3919538"/>
          <p14:tracePt t="129120" x="2384425" y="3929063"/>
          <p14:tracePt t="135264" x="2384425" y="3938588"/>
          <p14:tracePt t="135880" x="2419350" y="3946525"/>
          <p14:tracePt t="135893" x="2517775" y="3973513"/>
          <p14:tracePt t="135910" x="2724150" y="4010025"/>
          <p14:tracePt t="135918" x="3054350" y="4071938"/>
          <p14:tracePt t="135934" x="3348038" y="4152900"/>
          <p14:tracePt t="135950" x="3633788" y="4241800"/>
          <p14:tracePt t="135966" x="3965575" y="4402138"/>
          <p14:tracePt t="135983" x="4071938" y="4456113"/>
          <p14:tracePt t="136000" x="4133850" y="4510088"/>
          <p14:tracePt t="136016" x="4295775" y="4643438"/>
          <p14:tracePt t="136033" x="4322763" y="4697413"/>
          <p14:tracePt t="136050" x="4357688" y="4768850"/>
          <p14:tracePt t="136066" x="4384675" y="4911725"/>
          <p14:tracePt t="136084" x="4394200" y="4973638"/>
          <p14:tracePt t="136100" x="4394200" y="5010150"/>
          <p14:tracePt t="136117" x="4394200" y="5045075"/>
          <p14:tracePt t="136135" x="4394200" y="5054600"/>
          <p14:tracePt t="136160" x="4384675" y="5062538"/>
          <p14:tracePt t="136275" x="4375150" y="5062538"/>
          <p14:tracePt t="136289" x="4367213" y="5062538"/>
          <p14:tracePt t="136301" x="4348163" y="5062538"/>
          <p14:tracePt t="136314" x="4330700" y="5062538"/>
          <p14:tracePt t="136331" x="4303713" y="5062538"/>
          <p14:tracePt t="136340" x="4286250" y="5062538"/>
          <p14:tracePt t="136351" x="4276725" y="5072063"/>
          <p14:tracePt t="136366" x="4268788" y="5072063"/>
          <p14:tracePt t="136383" x="4251325" y="5072063"/>
          <p14:tracePt t="136400" x="4259263" y="5072063"/>
          <p14:tracePt t="136544" x="4268788" y="5072063"/>
          <p14:tracePt t="136555" x="4286250" y="5072063"/>
          <p14:tracePt t="136569" x="4303713" y="5062538"/>
          <p14:tracePt t="136581" x="4330700" y="5054600"/>
          <p14:tracePt t="136593" x="4357688" y="5054600"/>
          <p14:tracePt t="136607" x="4367213" y="5045075"/>
          <p14:tracePt t="136619" x="4375150" y="5045075"/>
          <p14:tracePt t="136633" x="4384675" y="5045075"/>
          <p14:tracePt t="136650" x="4394200" y="5045075"/>
          <p14:tracePt t="141074" x="4384675" y="5054600"/>
          <p14:tracePt t="141427" x="4375150" y="5072063"/>
          <p14:tracePt t="141440" x="4348163" y="5108575"/>
          <p14:tracePt t="141454" x="4330700" y="5133975"/>
          <p14:tracePt t="141466" x="4295775" y="5187950"/>
          <p14:tracePt t="141479" x="4259263" y="5232400"/>
          <p14:tracePt t="141496" x="4224338" y="5286375"/>
          <p14:tracePt t="141503" x="4187825" y="5322888"/>
          <p14:tracePt t="141518" x="4160838" y="5357813"/>
          <p14:tracePt t="141533" x="4152900" y="5384800"/>
          <p14:tracePt t="141550" x="4125913" y="5429250"/>
          <p14:tracePt t="141568" x="4125913" y="5446713"/>
          <p14:tracePt t="141583" x="4116388" y="5473700"/>
          <p14:tracePt t="141600" x="4089400" y="5554663"/>
          <p14:tracePt t="141619" x="4071938" y="5589588"/>
          <p14:tracePt t="141633" x="4054475" y="5616575"/>
          <p14:tracePt t="141650" x="4054475" y="5653088"/>
          <p14:tracePt t="141667" x="4027488" y="5680075"/>
          <p14:tracePt t="141683" x="4027488" y="5688013"/>
          <p14:tracePt t="141700" x="4017963" y="5688013"/>
          <p14:tracePt t="141717" x="4017963" y="5697538"/>
          <p14:tracePt t="141734" x="4010025" y="5697538"/>
          <p14:tracePt t="141750" x="4000500" y="5697538"/>
          <p14:tracePt t="141784" x="3990975" y="5697538"/>
          <p14:tracePt t="141797" x="3983038" y="5697538"/>
          <p14:tracePt t="141815" x="3973513" y="5697538"/>
          <p14:tracePt t="141823" x="3965575" y="5697538"/>
          <p14:tracePt t="141835" x="3956050" y="5697538"/>
          <p14:tracePt t="141850" x="3946525" y="5697538"/>
          <p14:tracePt t="141874" x="3938588" y="5697538"/>
          <p14:tracePt t="141887" x="3938588" y="5688013"/>
          <p14:tracePt t="141918" x="3929063" y="5688013"/>
          <p14:tracePt t="141988" x="3911600" y="5688013"/>
          <p14:tracePt t="142040" x="3902075" y="5688013"/>
          <p14:tracePt t="142053" x="3884613" y="5688013"/>
          <p14:tracePt t="142065" x="3875088" y="5688013"/>
          <p14:tracePt t="142079" x="3867150" y="5688013"/>
          <p14:tracePt t="142090" x="3857625" y="5688013"/>
          <p14:tracePt t="142104" x="3848100" y="5688013"/>
          <p14:tracePt t="142130" x="3840163" y="5688013"/>
          <p14:tracePt t="142536" x="3822700" y="5697538"/>
          <p14:tracePt t="142551" x="3795713" y="5705475"/>
          <p14:tracePt t="142562" x="3724275" y="5724525"/>
          <p14:tracePt t="142575" x="3598863" y="5732463"/>
          <p14:tracePt t="142589" x="3465513" y="5751513"/>
          <p14:tracePt t="142601" x="3214688" y="5776913"/>
          <p14:tracePt t="142617" x="2946400" y="5795963"/>
          <p14:tracePt t="142633" x="2697163" y="5813425"/>
          <p14:tracePt t="142650" x="2330450" y="5813425"/>
          <p14:tracePt t="142668" x="2179638" y="5813425"/>
          <p14:tracePt t="142683" x="2062163" y="5813425"/>
          <p14:tracePt t="142700" x="1965325" y="5813425"/>
          <p14:tracePt t="142717" x="1866900" y="5813425"/>
          <p14:tracePt t="142733" x="1847850" y="5813425"/>
          <p14:tracePt t="142750" x="1847850" y="5803900"/>
          <p14:tracePt t="143034" x="1847850" y="5795963"/>
          <p14:tracePt t="143047" x="1822450" y="5768975"/>
          <p14:tracePt t="143060" x="1795463" y="5732463"/>
          <p14:tracePt t="143078" x="1704975" y="5661025"/>
          <p14:tracePt t="143086" x="1517650" y="5537200"/>
          <p14:tracePt t="143100" x="1258888" y="5402263"/>
          <p14:tracePt t="143117" x="1000125" y="5295900"/>
          <p14:tracePt t="143133" x="660400" y="5197475"/>
          <p14:tracePt t="143150" x="561975" y="5180013"/>
          <p14:tracePt t="143167" x="482600" y="5170488"/>
          <p14:tracePt t="143183" x="366713" y="5170488"/>
          <p14:tracePt t="143201" x="339725" y="5170488"/>
          <p14:tracePt t="143217" x="322263" y="5187950"/>
          <p14:tracePt t="143233" x="303213" y="5205413"/>
          <p14:tracePt t="143250" x="258763" y="5303838"/>
          <p14:tracePt t="143267" x="231775" y="5367338"/>
          <p14:tracePt t="143283" x="223838" y="5429250"/>
          <p14:tracePt t="143300" x="204788" y="5554663"/>
          <p14:tracePt t="143317" x="204788" y="5626100"/>
          <p14:tracePt t="143333" x="204788" y="5715000"/>
          <p14:tracePt t="143350" x="204788" y="5894388"/>
          <p14:tracePt t="143367" x="231775" y="5973763"/>
          <p14:tracePt t="143383" x="268288" y="6037263"/>
          <p14:tracePt t="143400" x="347663" y="6116638"/>
          <p14:tracePt t="143418" x="411163" y="6161088"/>
          <p14:tracePt t="143434" x="482600" y="6197600"/>
          <p14:tracePt t="143450" x="660400" y="6251575"/>
          <p14:tracePt t="143468" x="785813" y="6259513"/>
          <p14:tracePt t="143483" x="911225" y="6269038"/>
          <p14:tracePt t="143500" x="1054100" y="6269038"/>
          <p14:tracePt t="143517" x="1295400" y="6269038"/>
          <p14:tracePt t="143534" x="1374775" y="6269038"/>
          <p14:tracePt t="143550" x="1446213" y="6251575"/>
          <p14:tracePt t="143567" x="1581150" y="6197600"/>
          <p14:tracePt t="143584" x="1633538" y="6170613"/>
          <p14:tracePt t="143601" x="1731963" y="6108700"/>
          <p14:tracePt t="143620" x="1751013" y="6072188"/>
          <p14:tracePt t="143634" x="1785938" y="6037263"/>
          <p14:tracePt t="143650" x="1812925" y="6000750"/>
          <p14:tracePt t="143667" x="1822450" y="5973763"/>
          <p14:tracePt t="143684" x="1822450" y="5946775"/>
          <p14:tracePt t="143700" x="1822450" y="5929313"/>
          <p14:tracePt t="143717" x="1822450" y="5911850"/>
          <p14:tracePt t="143733" x="1812925" y="5848350"/>
          <p14:tracePt t="143750" x="1785938" y="5813425"/>
          <p14:tracePt t="143767" x="1751013" y="5776913"/>
          <p14:tracePt t="143783" x="1670050" y="5697538"/>
          <p14:tracePt t="143801" x="1633538" y="5670550"/>
          <p14:tracePt t="143818" x="1608138" y="5653088"/>
          <p14:tracePt t="143833" x="1571625" y="5634038"/>
          <p14:tracePt t="143851" x="1509713" y="5608638"/>
          <p14:tracePt t="143867" x="1482725" y="5608638"/>
          <p14:tracePt t="143883" x="1455738" y="5608638"/>
          <p14:tracePt t="143901" x="1438275" y="5608638"/>
          <p14:tracePt t="143917" x="1428750" y="5608638"/>
          <p14:tracePt t="143934" x="1419225" y="5608638"/>
          <p14:tracePt t="143991" x="1419225" y="5626100"/>
          <p14:tracePt t="144017" x="1419225" y="5634038"/>
          <p14:tracePt t="144030" x="1411288" y="5653088"/>
          <p14:tracePt t="144043" x="1411288" y="5670550"/>
          <p14:tracePt t="144054" x="1411288" y="5688013"/>
          <p14:tracePt t="144068" x="1411288" y="5705475"/>
          <p14:tracePt t="144083" x="1411288" y="5724525"/>
          <p14:tracePt t="144100" x="1411288" y="5732463"/>
          <p14:tracePt t="144118" x="1411288" y="5741988"/>
          <p14:tracePt t="144144" x="1419225" y="5751513"/>
          <p14:tracePt t="144157" x="1428750" y="5759450"/>
          <p14:tracePt t="144169" x="1455738" y="5786438"/>
          <p14:tracePt t="144183" x="1500188" y="5795963"/>
          <p14:tracePt t="144200" x="1562100" y="5822950"/>
          <p14:tracePt t="144217" x="1633538" y="5857875"/>
          <p14:tracePt t="144233" x="1697038" y="5884863"/>
          <p14:tracePt t="144250" x="1839913" y="5911850"/>
          <p14:tracePt t="144267" x="1884363" y="5919788"/>
          <p14:tracePt t="144284" x="1893888" y="5919788"/>
          <p14:tracePt t="144300" x="1901825" y="5919788"/>
          <p14:tracePt t="144317" x="1911350" y="5919788"/>
          <p14:tracePt t="144333" x="1919288" y="5919788"/>
          <p14:tracePt t="144350" x="1946275" y="5919788"/>
          <p14:tracePt t="144367" x="1973263" y="5919788"/>
          <p14:tracePt t="144383" x="2000250" y="5911850"/>
          <p14:tracePt t="144400" x="2017713" y="5911850"/>
          <p14:tracePt t="144417" x="2036763" y="5902325"/>
          <p14:tracePt t="144434" x="2044700" y="5902325"/>
          <p14:tracePt t="144450" x="2071688" y="5894388"/>
          <p14:tracePt t="144467" x="2081213" y="5894388"/>
          <p14:tracePt t="144489" x="2081213" y="5884863"/>
          <p14:tracePt t="144513" x="2089150" y="5884863"/>
          <p14:tracePt t="144526" x="2098675" y="5884863"/>
          <p14:tracePt t="145451" x="2089150" y="5875338"/>
          <p14:tracePt t="146311" x="2062163" y="5867400"/>
          <p14:tracePt t="146325" x="2027238" y="5830888"/>
          <p14:tracePt t="146337" x="1973263" y="5768975"/>
          <p14:tracePt t="146351" x="1874838" y="5661025"/>
          <p14:tracePt t="146362" x="1714500" y="5456238"/>
          <p14:tracePt t="146374" x="1589088" y="5268913"/>
          <p14:tracePt t="146388" x="1490663" y="5116513"/>
          <p14:tracePt t="146400" x="1428750" y="5000625"/>
          <p14:tracePt t="146416" x="1393825" y="4894263"/>
          <p14:tracePt t="146434" x="1366838" y="4786313"/>
          <p14:tracePt t="146449" x="1366838" y="4633913"/>
          <p14:tracePt t="146466" x="1366838" y="4581525"/>
          <p14:tracePt t="146483" x="1366838" y="4537075"/>
          <p14:tracePt t="146499" x="1366838" y="4456113"/>
          <p14:tracePt t="146517" x="1366838" y="4429125"/>
          <p14:tracePt t="146532" x="1366838" y="4411663"/>
          <p14:tracePt t="146549" x="1366838" y="4394200"/>
          <p14:tracePt t="146566" x="1339850" y="4340225"/>
          <p14:tracePt t="146582" x="1312863" y="4303713"/>
          <p14:tracePt t="146599" x="1285875" y="4276725"/>
          <p14:tracePt t="146616" x="1231900" y="4214813"/>
          <p14:tracePt t="146633" x="1204913" y="4197350"/>
          <p14:tracePt t="146649" x="1187450" y="4187825"/>
          <p14:tracePt t="146666" x="1169988" y="4170363"/>
          <p14:tracePt t="146683" x="1179513" y="4160838"/>
          <p14:tracePt t="146898" x="1231900" y="4133850"/>
          <p14:tracePt t="146911" x="1322388" y="4098925"/>
          <p14:tracePt t="146923" x="1419225" y="4054475"/>
          <p14:tracePt t="146937" x="1517650" y="4027488"/>
          <p14:tracePt t="146950" x="1589088" y="4000500"/>
          <p14:tracePt t="146966" x="1670050" y="3973513"/>
          <p14:tracePt t="146982" x="1822450" y="3929063"/>
          <p14:tracePt t="147001" x="1884363" y="3902075"/>
          <p14:tracePt t="147016" x="1938338" y="3875088"/>
          <p14:tracePt t="147033" x="1990725" y="3840163"/>
          <p14:tracePt t="147049" x="2054225" y="3786188"/>
          <p14:tracePt t="147066" x="2081213" y="3768725"/>
          <p14:tracePt t="147082" x="2089150" y="3751263"/>
          <p14:tracePt t="147099" x="2116138" y="3714750"/>
          <p14:tracePt t="147116" x="2133600" y="3697288"/>
          <p14:tracePt t="147132" x="2143125" y="3687763"/>
          <p14:tracePt t="147150" x="2152650" y="3670300"/>
          <p14:tracePt t="147167" x="2152650" y="3660775"/>
          <p14:tracePt t="147194" x="2152650" y="3652838"/>
          <p14:tracePt t="147204" x="2152650" y="3643313"/>
          <p14:tracePt t="147217" x="2160588" y="3608388"/>
          <p14:tracePt t="147232" x="2179638" y="3544888"/>
          <p14:tracePt t="147249" x="2197100" y="3490913"/>
          <p14:tracePt t="147266" x="2214563" y="3438525"/>
          <p14:tracePt t="147282" x="2224088" y="3419475"/>
          <p14:tracePt t="147300" x="2224088" y="3402013"/>
          <p14:tracePt t="147318" x="2232025" y="3402013"/>
          <p14:tracePt t="147345" x="2241550" y="3402013"/>
          <p14:tracePt t="147370" x="2251075" y="3402013"/>
          <p14:tracePt t="147401" x="2286000" y="3419475"/>
          <p14:tracePt t="147420" x="2295525" y="3438525"/>
          <p14:tracePt t="147433" x="2322513" y="3465513"/>
          <p14:tracePt t="147446" x="2347913" y="3500438"/>
          <p14:tracePt t="147459" x="2374900" y="3536950"/>
          <p14:tracePt t="147472" x="2401888" y="3571875"/>
          <p14:tracePt t="147484" x="2428875" y="3625850"/>
          <p14:tracePt t="147499" x="2455863" y="3705225"/>
          <p14:tracePt t="147516" x="2473325" y="3786188"/>
          <p14:tracePt t="147533" x="2500313" y="3919538"/>
          <p14:tracePt t="147549" x="2500313" y="3956050"/>
          <p14:tracePt t="147566" x="2500313" y="3990975"/>
          <p14:tracePt t="147582" x="2500313" y="4054475"/>
          <p14:tracePt t="147600" x="2500313" y="4071938"/>
          <p14:tracePt t="147617" x="2500313" y="4089400"/>
          <p14:tracePt t="147632" x="2500313" y="4098925"/>
          <p14:tracePt t="147651" x="2500313" y="4108450"/>
          <p14:tracePt t="147666" x="2500313" y="4098925"/>
          <p14:tracePt t="147752" x="2500313" y="4081463"/>
          <p14:tracePt t="147767" x="2500313" y="4054475"/>
          <p14:tracePt t="147778" x="2490788" y="4017963"/>
          <p14:tracePt t="147790" x="2482850" y="3956050"/>
          <p14:tracePt t="147803" x="2465388" y="3875088"/>
          <p14:tracePt t="147822" x="2374900" y="3571875"/>
          <p14:tracePt t="147841" x="2339975" y="3482975"/>
          <p14:tracePt t="147854" x="2312988" y="3411538"/>
          <p14:tracePt t="147867" x="2286000" y="3357563"/>
          <p14:tracePt t="147882" x="2268538" y="3322638"/>
          <p14:tracePt t="147899" x="2268538" y="3303588"/>
          <p14:tracePt t="147916" x="2259013" y="3295650"/>
          <p14:tracePt t="147933" x="2259013" y="3286125"/>
          <p14:tracePt t="147949" x="2259013" y="3313113"/>
          <p14:tracePt t="148037" x="2259013" y="3340100"/>
          <p14:tracePt t="148047" x="2259013" y="3429000"/>
          <p14:tracePt t="148059" x="2259013" y="3536950"/>
          <p14:tracePt t="148071" x="2259013" y="3652838"/>
          <p14:tracePt t="148084" x="2259013" y="3759200"/>
          <p14:tracePt t="148100" x="2259013" y="3830638"/>
          <p14:tracePt t="148116" x="2259013" y="3867150"/>
          <p14:tracePt t="148133" x="2259013" y="3911600"/>
          <p14:tracePt t="148149" x="2259013" y="3919538"/>
          <p14:tracePt t="149058" x="2259013" y="3929063"/>
          <p14:tracePt t="149449" x="2259013" y="3938588"/>
          <p14:tracePt t="149462" x="2276475" y="3973513"/>
          <p14:tracePt t="149474" x="2312988" y="4062413"/>
          <p14:tracePt t="149488" x="2347913" y="4170363"/>
          <p14:tracePt t="149500" x="2393950" y="4295775"/>
          <p14:tracePt t="149517" x="2419350" y="4411663"/>
          <p14:tracePt t="149533" x="2455863" y="4483100"/>
          <p14:tracePt t="149549" x="2500313" y="4616450"/>
          <p14:tracePt t="149566" x="2509838" y="4660900"/>
          <p14:tracePt t="149582" x="2509838" y="4679950"/>
          <p14:tracePt t="149599" x="2517775" y="4697413"/>
          <p14:tracePt t="149616" x="2527300" y="4705350"/>
          <p14:tracePt t="149632" x="2527300" y="4724400"/>
          <p14:tracePt t="149649" x="2536825" y="4741863"/>
          <p14:tracePt t="150040" x="2581275" y="4830763"/>
          <p14:tracePt t="150061" x="2608263" y="4884738"/>
          <p14:tracePt t="150073" x="2625725" y="4938713"/>
          <p14:tracePt t="150087" x="2652713" y="4983163"/>
          <p14:tracePt t="150101" x="2660650" y="5027613"/>
          <p14:tracePt t="150112" x="2679700" y="5081588"/>
          <p14:tracePt t="150124" x="2705100" y="5133975"/>
          <p14:tracePt t="150143" x="2795588" y="5303838"/>
          <p14:tracePt t="150163" x="2822575" y="5384800"/>
          <p14:tracePt t="150176" x="2857500" y="5465763"/>
          <p14:tracePt t="150189" x="2894013" y="5527675"/>
          <p14:tracePt t="150200" x="2919413" y="5581650"/>
          <p14:tracePt t="150216" x="2938463" y="5616575"/>
          <p14:tracePt t="150233" x="2946400" y="5643563"/>
          <p14:tracePt t="150249" x="2965450" y="5661025"/>
          <p14:tracePt t="150266" x="2965450" y="5670550"/>
          <p14:tracePt t="150290" x="2982913" y="5670550"/>
          <p14:tracePt t="150521" x="3027363" y="5661025"/>
          <p14:tracePt t="150533" x="3133725" y="5616575"/>
          <p14:tracePt t="150545" x="3330575" y="5510213"/>
          <p14:tracePt t="150558" x="3589338" y="5394325"/>
          <p14:tracePt t="150572" x="3822700" y="5276850"/>
          <p14:tracePt t="150584" x="3956050" y="5205413"/>
          <p14:tracePt t="150599" x="4071938" y="5143500"/>
          <p14:tracePt t="150616" x="4152900" y="5099050"/>
          <p14:tracePt t="150633" x="4259263" y="5027613"/>
          <p14:tracePt t="150649" x="4303713" y="4983163"/>
          <p14:tracePt t="150666" x="4348163" y="4938713"/>
          <p14:tracePt t="150683" x="4438650" y="4830763"/>
          <p14:tracePt t="150699" x="4483100" y="4759325"/>
          <p14:tracePt t="150716" x="4510088" y="4705350"/>
          <p14:tracePt t="150733" x="4527550" y="4652963"/>
          <p14:tracePt t="150750" x="4527550" y="4633913"/>
          <p14:tracePt t="150766" x="4527550" y="4625975"/>
          <p14:tracePt t="150783" x="4527550" y="4608513"/>
          <p14:tracePt t="150801" x="4510088" y="4608513"/>
          <p14:tracePt t="150825" x="4483100" y="4608513"/>
          <p14:tracePt t="150839" x="4456113" y="4608513"/>
          <p14:tracePt t="150851" x="4438650" y="4608513"/>
          <p14:tracePt t="150866" x="4411663" y="4616450"/>
          <p14:tracePt t="150884" x="4375150" y="4633913"/>
          <p14:tracePt t="150903" x="4367213" y="4633913"/>
          <p14:tracePt t="150916" x="4357688" y="4643438"/>
          <p14:tracePt t="150934" x="4357688" y="4652963"/>
          <p14:tracePt t="150979" x="4357688" y="4660900"/>
          <p14:tracePt t="151004" x="4357688" y="4670425"/>
          <p14:tracePt t="151057" x="4357688" y="4679950"/>
          <p14:tracePt t="151068" x="4357688" y="4697413"/>
          <p14:tracePt t="151098" x="4357688" y="4705350"/>
          <p14:tracePt t="151119" x="4357688" y="4714875"/>
          <p14:tracePt t="157292" x="4348163" y="4714875"/>
          <p14:tracePt t="157598" x="4322763" y="4705350"/>
          <p14:tracePt t="157611" x="4276725" y="4679950"/>
          <p14:tracePt t="157623" x="4170363" y="4633913"/>
          <p14:tracePt t="157637" x="4017963" y="4554538"/>
          <p14:tracePt t="157650" x="3857625" y="4473575"/>
          <p14:tracePt t="157666" x="3679825" y="4402138"/>
          <p14:tracePt t="157683" x="3455988" y="4330700"/>
          <p14:tracePt t="157701" x="3402013" y="4313238"/>
          <p14:tracePt t="157716" x="3367088" y="4303713"/>
          <p14:tracePt t="157733" x="3348038" y="4303713"/>
          <p14:tracePt t="157749" x="3330575" y="4303713"/>
          <p14:tracePt t="157766" x="3322638" y="4303713"/>
          <p14:tracePt t="157789" x="3313113" y="4303713"/>
          <p14:tracePt t="157827" x="3313113" y="4313238"/>
          <p14:tracePt t="157845" x="3313113" y="4322763"/>
          <p14:tracePt t="157854" x="3313113" y="4330700"/>
          <p14:tracePt t="157892" x="3313113" y="4340225"/>
          <p14:tracePt t="157903" x="3322638" y="4322763"/>
          <p14:tracePt t="158044" x="3340100" y="4303713"/>
          <p14:tracePt t="158058" x="3384550" y="4259263"/>
          <p14:tracePt t="158070" x="3455988" y="4214813"/>
          <p14:tracePt t="158083" x="3571875" y="4125913"/>
          <p14:tracePt t="158095" x="3759200" y="4017963"/>
          <p14:tracePt t="158109" x="3990975" y="3919538"/>
          <p14:tracePt t="158121" x="4214813" y="3840163"/>
          <p14:tracePt t="158134" x="4429125" y="3795713"/>
          <p14:tracePt t="158150" x="4589463" y="3776663"/>
          <p14:tracePt t="158166" x="4751388" y="3751263"/>
          <p14:tracePt t="158183" x="4938713" y="3751263"/>
          <p14:tracePt t="158200" x="5010150" y="3751263"/>
          <p14:tracePt t="158216" x="5045075" y="3751263"/>
          <p14:tracePt t="158233" x="5116513" y="3776663"/>
          <p14:tracePt t="158250" x="5143500" y="3795713"/>
          <p14:tracePt t="158268" x="5197475" y="3830638"/>
          <p14:tracePt t="158286" x="5214938" y="3840163"/>
          <p14:tracePt t="158301" x="5251450" y="3857625"/>
          <p14:tracePt t="158317" x="5276850" y="3875088"/>
          <p14:tracePt t="158333" x="5348288" y="3894138"/>
          <p14:tracePt t="158351" x="5367338" y="3894138"/>
          <p14:tracePt t="158368" x="5438775" y="3902075"/>
          <p14:tracePt t="158388" x="5456238" y="3902075"/>
          <p14:tracePt t="158401" x="5473700" y="3902075"/>
          <p14:tracePt t="158416" x="5483225" y="3902075"/>
          <p14:tracePt t="158439" x="5473700" y="3902075"/>
          <p14:tracePt t="158583" x="5456238" y="3902075"/>
          <p14:tracePt t="158592" x="5438775" y="3894138"/>
          <p14:tracePt t="158604" x="5419725" y="3894138"/>
          <p14:tracePt t="158618" x="5402263" y="3894138"/>
          <p14:tracePt t="158632" x="5384800" y="3894138"/>
          <p14:tracePt t="158649" x="5367338" y="3894138"/>
          <p14:tracePt t="158666" x="5348288" y="3894138"/>
          <p14:tracePt t="158683" x="5330825" y="3894138"/>
          <p14:tracePt t="158700" x="5295900" y="3902075"/>
          <p14:tracePt t="158716" x="5268913" y="3911600"/>
          <p14:tracePt t="158733" x="5241925" y="3919538"/>
          <p14:tracePt t="158749" x="5232400" y="3919538"/>
          <p14:tracePt t="158766" x="5205413" y="3929063"/>
          <p14:tracePt t="158784" x="5197475" y="3929063"/>
          <p14:tracePt t="158810" x="5187950" y="3919538"/>
          <p14:tracePt t="159179" x="5187950" y="3902075"/>
          <p14:tracePt t="159192" x="5187950" y="3867150"/>
          <p14:tracePt t="159205" x="5187950" y="3813175"/>
          <p14:tracePt t="159219" x="5187950" y="3759200"/>
          <p14:tracePt t="159233" x="5187950" y="3714750"/>
          <p14:tracePt t="159250" x="5187950" y="3679825"/>
          <p14:tracePt t="159266" x="5187950" y="3652838"/>
          <p14:tracePt t="159283" x="5187950" y="3633788"/>
          <p14:tracePt t="159300" x="5187950" y="3616325"/>
          <p14:tracePt t="159316" x="5187950" y="3598863"/>
          <p14:tracePt t="159334" x="5187950" y="3589338"/>
          <p14:tracePt t="159350" x="5187950" y="3571875"/>
          <p14:tracePt t="159366" x="5187950" y="3562350"/>
          <p14:tracePt t="159384" x="5187950" y="3554413"/>
          <p14:tracePt t="159410" x="5180013" y="3554413"/>
          <p14:tracePt t="159460" x="5170488" y="3554413"/>
          <p14:tracePt t="159498" x="5160963" y="3554413"/>
          <p14:tracePt t="159511" x="5153025" y="3554413"/>
          <p14:tracePt t="159529" x="5133975" y="3554413"/>
          <p14:tracePt t="159537" x="5126038" y="3571875"/>
          <p14:tracePt t="159550" x="5116513" y="3581400"/>
          <p14:tracePt t="159566" x="5089525" y="3598863"/>
          <p14:tracePt t="159583" x="5072063" y="3608388"/>
          <p14:tracePt t="159600" x="5018088" y="3643313"/>
          <p14:tracePt t="159617" x="4991100" y="3670300"/>
          <p14:tracePt t="159633" x="4965700" y="3679825"/>
          <p14:tracePt t="159650" x="4902200" y="3714750"/>
          <p14:tracePt t="159666" x="4884738" y="3714750"/>
          <p14:tracePt t="159683" x="4867275" y="3714750"/>
          <p14:tracePt t="159700" x="4848225" y="3714750"/>
          <p14:tracePt t="159716" x="4840288" y="3714750"/>
          <p14:tracePt t="159733" x="4840288" y="3687763"/>
          <p14:tracePt t="159791" x="4840288" y="3660775"/>
          <p14:tracePt t="159804" x="4848225" y="3616325"/>
          <p14:tracePt t="159817" x="4857750" y="3562350"/>
          <p14:tracePt t="159830" x="4875213" y="3517900"/>
          <p14:tracePt t="159847" x="4902200" y="3455988"/>
          <p14:tracePt t="159856" x="4919663" y="3375025"/>
          <p14:tracePt t="159868" x="4946650" y="3322638"/>
          <p14:tracePt t="159883" x="4965700" y="3276600"/>
          <p14:tracePt t="159900" x="4973638" y="3241675"/>
          <p14:tracePt t="159916" x="5010150" y="3197225"/>
          <p14:tracePt t="159934" x="5010150" y="3187700"/>
          <p14:tracePt t="159950" x="5018088" y="3179763"/>
          <p14:tracePt t="159966" x="5018088" y="3170238"/>
          <p14:tracePt t="159984" x="5027613" y="3170238"/>
          <p14:tracePt t="160008" x="5027613" y="3160713"/>
          <p14:tracePt t="160022" x="5027613" y="3170238"/>
          <p14:tracePt t="160148" x="5027613" y="3179763"/>
          <p14:tracePt t="160166" x="5027613" y="3187700"/>
          <p14:tracePt t="160174" x="5027613" y="3205163"/>
          <p14:tracePt t="160187" x="5027613" y="3214688"/>
          <p14:tracePt t="160200" x="5027613" y="3232150"/>
          <p14:tracePt t="160216" x="5027613" y="3251200"/>
          <p14:tracePt t="160233" x="5018088" y="3276600"/>
          <p14:tracePt t="160250" x="5010150" y="3295650"/>
          <p14:tracePt t="160266" x="4991100" y="3330575"/>
          <p14:tracePt t="160283" x="4946650" y="3438525"/>
          <p14:tracePt t="160300" x="4919663" y="3490913"/>
          <p14:tracePt t="160316" x="4919663" y="3500438"/>
          <p14:tracePt t="160333" x="4911725" y="3509963"/>
          <p14:tracePt t="160350" x="4902200" y="3517900"/>
          <p14:tracePt t="160367" x="4902200" y="3527425"/>
          <p14:tracePt t="160383" x="4902200" y="3517900"/>
          <p14:tracePt t="160588" x="4929188" y="3465513"/>
          <p14:tracePt t="160608" x="4938713" y="3438525"/>
          <p14:tracePt t="160621" x="4956175" y="3411538"/>
          <p14:tracePt t="160633" x="4965700" y="3394075"/>
          <p14:tracePt t="160648" x="4965700" y="3384550"/>
          <p14:tracePt t="160659" x="4965700" y="3375025"/>
          <p14:tracePt t="160671" x="4965700" y="3367088"/>
          <p14:tracePt t="160690" x="4965700" y="3357563"/>
          <p14:tracePt t="160709" x="4965700" y="3348038"/>
          <p14:tracePt t="160735" x="4938713" y="3411538"/>
          <p14:tracePt t="160927" x="4911725" y="3482975"/>
          <p14:tracePt t="160940" x="4884738" y="3544888"/>
          <p14:tracePt t="160953" x="4867275" y="3598863"/>
          <p14:tracePt t="160965" x="4840288" y="3625850"/>
          <p14:tracePt t="160978" x="4840288" y="3660775"/>
          <p14:tracePt t="160991" x="4822825" y="3679825"/>
          <p14:tracePt t="161008" x="4813300" y="3687763"/>
          <p14:tracePt t="161016" x="4813300" y="3705225"/>
          <p14:tracePt t="161033" x="4803775" y="3705225"/>
          <p14:tracePt t="161050" x="4803775" y="3714750"/>
          <p14:tracePt t="161068" x="4803775" y="3705225"/>
          <p14:tracePt t="161157" x="4803775" y="3670300"/>
          <p14:tracePt t="161168" x="4830763" y="3616325"/>
          <p14:tracePt t="161181" x="4857750" y="3562350"/>
          <p14:tracePt t="161194" x="4894263" y="3490913"/>
          <p14:tracePt t="161207" x="4911725" y="3429000"/>
          <p14:tracePt t="161223" x="4956175" y="3348038"/>
          <p14:tracePt t="161234" x="4983163" y="3268663"/>
          <p14:tracePt t="161250" x="5010150" y="3214688"/>
          <p14:tracePt t="161266" x="5018088" y="3160713"/>
          <p14:tracePt t="161284" x="5027613" y="3152775"/>
          <p14:tracePt t="161300" x="5037138" y="3133725"/>
          <p14:tracePt t="161316" x="5037138" y="3152775"/>
          <p14:tracePt t="161429" x="5037138" y="3160713"/>
          <p14:tracePt t="161437" x="5037138" y="3179763"/>
          <p14:tracePt t="161450" x="5027613" y="3187700"/>
          <p14:tracePt t="161466" x="5027613" y="3214688"/>
          <p14:tracePt t="161483" x="5010150" y="3232150"/>
          <p14:tracePt t="161501" x="5010150" y="3251200"/>
          <p14:tracePt t="161516" x="5000625" y="3259138"/>
          <p14:tracePt t="161539" x="4991100" y="3268663"/>
          <p14:tracePt t="161551" x="4991100" y="3276600"/>
          <p14:tracePt t="161566" x="4983163" y="3276600"/>
          <p14:tracePt t="161583" x="4983163" y="3286125"/>
          <p14:tracePt t="161600" x="4973638" y="3303588"/>
          <p14:tracePt t="161616" x="4973638" y="3313113"/>
          <p14:tracePt t="161633" x="4965700" y="3313113"/>
          <p14:tracePt t="161653" x="4965700" y="3322638"/>
          <p14:tracePt t="161692" x="4983163" y="3286125"/>
          <p14:tracePt t="161769" x="5018088" y="3214688"/>
          <p14:tracePt t="161781" x="5062538" y="3125788"/>
          <p14:tracePt t="161794" x="5099050" y="3036888"/>
          <p14:tracePt t="161810" x="5116513" y="2990850"/>
          <p14:tracePt t="161821" x="5133975" y="2946400"/>
          <p14:tracePt t="161833" x="5143500" y="2938463"/>
          <p14:tracePt t="161850" x="5143500" y="2919413"/>
          <p14:tracePt t="161866" x="5153025" y="2919413"/>
          <p14:tracePt t="161884" x="5153025" y="2928938"/>
          <p14:tracePt t="161934" x="5153025" y="2946400"/>
          <p14:tracePt t="161947" x="5153025" y="2982913"/>
          <p14:tracePt t="161963" x="5143500" y="3009900"/>
          <p14:tracePt t="161973" x="5126038" y="3054350"/>
          <p14:tracePt t="161985" x="5116513" y="3081338"/>
          <p14:tracePt t="162000" x="5108575" y="3116263"/>
          <p14:tracePt t="162016" x="5081588" y="3170238"/>
          <p14:tracePt t="162033" x="5037138" y="3286125"/>
          <p14:tracePt t="162050" x="5027613" y="3340100"/>
          <p14:tracePt t="162068" x="4991100" y="3419475"/>
          <p14:tracePt t="162087" x="4983163" y="3446463"/>
          <p14:tracePt t="162101" x="4973638" y="3455988"/>
          <p14:tracePt t="162116" x="4973638" y="3465513"/>
          <p14:tracePt t="162151" x="4973638" y="3473450"/>
          <p14:tracePt t="163056" x="4973638" y="3465513"/>
          <p14:tracePt t="163543" x="4973638" y="3473450"/>
          <p14:tracePt t="164000" x="4973638" y="3490913"/>
          <p14:tracePt t="164013" x="4983163" y="3509963"/>
          <p14:tracePt t="164025" x="4991100" y="3527425"/>
          <p14:tracePt t="164039" x="4991100" y="3554413"/>
          <p14:tracePt t="164051" x="5000625" y="3571875"/>
          <p14:tracePt t="164069" x="5018088" y="3616325"/>
          <p14:tracePt t="164089" x="5027613" y="3633788"/>
          <p14:tracePt t="164102" x="5027613" y="3652838"/>
          <p14:tracePt t="164117" x="5037138" y="3679825"/>
          <p14:tracePt t="164133" x="5045075" y="3714750"/>
          <p14:tracePt t="164150" x="5054600" y="3768725"/>
          <p14:tracePt t="164167" x="5054600" y="3776663"/>
          <p14:tracePt t="164183" x="5062538" y="3786188"/>
          <p14:tracePt t="164200" x="5072063" y="3803650"/>
          <p14:tracePt t="164218" x="5081588" y="3803650"/>
          <p14:tracePt t="164306" x="5081588" y="3795713"/>
          <p14:tracePt t="164331" x="5089525" y="3786188"/>
          <p14:tracePt t="164344" x="5089525" y="3776663"/>
          <p14:tracePt t="164370" x="5089525" y="3768725"/>
          <p14:tracePt t="164389" x="5099050" y="3741738"/>
          <p14:tracePt t="164409" x="5099050" y="3724275"/>
          <p14:tracePt t="164421" x="5116513" y="3679825"/>
          <p14:tracePt t="164434" x="5126038" y="3652838"/>
          <p14:tracePt t="164447" x="5133975" y="3625850"/>
          <p14:tracePt t="164460" x="5143500" y="3608388"/>
          <p14:tracePt t="164472" x="5143500" y="3598863"/>
          <p14:tracePt t="164490" x="5143500" y="3581400"/>
          <p14:tracePt t="164510" x="5153025" y="3581400"/>
          <p14:tracePt t="164549" x="5153025" y="3598863"/>
          <p14:tracePt t="164715" x="5153025" y="3616325"/>
          <p14:tracePt t="164727" x="5153025" y="3633788"/>
          <p14:tracePt t="164740" x="5153025" y="3670300"/>
          <p14:tracePt t="164752" x="5153025" y="3724275"/>
          <p14:tracePt t="164767" x="5153025" y="3803650"/>
          <p14:tracePt t="164783" x="5153025" y="3902075"/>
          <p14:tracePt t="164800" x="5153025" y="3983038"/>
          <p14:tracePt t="164816" x="5143500" y="4187825"/>
          <p14:tracePt t="164833" x="5143500" y="4232275"/>
          <p14:tracePt t="164850" x="5133975" y="4276725"/>
          <p14:tracePt t="164866" x="5133975" y="4303713"/>
          <p14:tracePt t="164883" x="5126038" y="4313238"/>
          <p14:tracePt t="164911" x="5126038" y="4322763"/>
          <p14:tracePt t="164918" x="5116513" y="4322763"/>
          <p14:tracePt t="164956" x="5116513" y="4303713"/>
          <p14:tracePt t="165071" x="5116513" y="4268788"/>
          <p14:tracePt t="165084" x="5116513" y="4214813"/>
          <p14:tracePt t="165097" x="5116513" y="4143375"/>
          <p14:tracePt t="165110" x="5116513" y="4071938"/>
          <p14:tracePt t="165128" x="5116513" y="4010025"/>
          <p14:tracePt t="165135" x="5116513" y="3965575"/>
          <p14:tracePt t="165150" x="5116513" y="3929063"/>
          <p14:tracePt t="165167" x="5116513" y="3902075"/>
          <p14:tracePt t="165183" x="5116513" y="3875088"/>
          <p14:tracePt t="165200" x="5116513" y="3867150"/>
          <p14:tracePt t="165231" x="5116513" y="3884613"/>
          <p14:tracePt t="165444" x="5116513" y="3902075"/>
          <p14:tracePt t="165454" x="5116513" y="3938588"/>
          <p14:tracePt t="165467" x="5108575" y="3973513"/>
          <p14:tracePt t="165479" x="5099050" y="4010025"/>
          <p14:tracePt t="165493" x="5089525" y="4071938"/>
          <p14:tracePt t="165505" x="5072063" y="4152900"/>
          <p14:tracePt t="165518" x="5062538" y="4214813"/>
          <p14:tracePt t="165533" x="5054600" y="4268788"/>
          <p14:tracePt t="165550" x="5045075" y="4313238"/>
          <p14:tracePt t="165566" x="5037138" y="4340225"/>
          <p14:tracePt t="165584" x="5037138" y="4357688"/>
          <p14:tracePt t="165600" x="5037138" y="4348163"/>
          <p14:tracePt t="165671" x="5045075" y="4313238"/>
          <p14:tracePt t="165683" x="5045075" y="4286250"/>
          <p14:tracePt t="165697" x="5054600" y="4259263"/>
          <p14:tracePt t="165710" x="5062538" y="4214813"/>
          <p14:tracePt t="165722" x="5062538" y="4170363"/>
          <p14:tracePt t="165735" x="5062538" y="4125913"/>
          <p14:tracePt t="165754" x="5072063" y="3973513"/>
          <p14:tracePt t="165773" x="5081588" y="3929063"/>
          <p14:tracePt t="165786" x="5081588" y="3875088"/>
          <p14:tracePt t="165800" x="5081588" y="3822700"/>
          <p14:tracePt t="165817" x="5081588" y="3768725"/>
          <p14:tracePt t="165833" x="5081588" y="3660775"/>
          <p14:tracePt t="165850" x="5081588" y="3616325"/>
          <p14:tracePt t="165866" x="5081588" y="3581400"/>
          <p14:tracePt t="165883" x="5081588" y="3509963"/>
          <p14:tracePt t="165901" x="5081588" y="3490913"/>
          <p14:tracePt t="165917" x="5089525" y="3490913"/>
          <p14:tracePt t="165934" x="5089525" y="3509963"/>
          <p14:tracePt t="166072" x="5089525" y="3589338"/>
          <p14:tracePt t="166093" x="5089525" y="3633788"/>
          <p14:tracePt t="166104" x="5089525" y="3679825"/>
          <p14:tracePt t="166118" x="5089525" y="3724275"/>
          <p14:tracePt t="166131" x="5089525" y="3813175"/>
          <p14:tracePt t="166143" x="5089525" y="3894138"/>
          <p14:tracePt t="166156" x="5089525" y="3965575"/>
          <p14:tracePt t="166168" x="5089525" y="4027488"/>
          <p14:tracePt t="166184" x="5089525" y="4062413"/>
          <p14:tracePt t="166200" x="5081588" y="4089400"/>
          <p14:tracePt t="166216" x="5081588" y="4125913"/>
          <p14:tracePt t="166233" x="5081588" y="4143375"/>
          <p14:tracePt t="166250" x="5072063" y="4143375"/>
          <p14:tracePt t="166289" x="5072063" y="4125913"/>
          <p14:tracePt t="166411" x="5072063" y="4089400"/>
          <p14:tracePt t="166423" x="5072063" y="4037013"/>
          <p14:tracePt t="166436" x="5081588" y="3990975"/>
          <p14:tracePt t="166448" x="5081588" y="3956050"/>
          <p14:tracePt t="166462" x="5089525" y="3929063"/>
          <p14:tracePt t="166474" x="5089525" y="3902075"/>
          <p14:tracePt t="166493" x="5089525" y="3884613"/>
          <p14:tracePt t="166514" x="5089525" y="3875088"/>
          <p14:tracePt t="166524" x="5089525" y="3884613"/>
          <p14:tracePt t="166604" x="5089525" y="3919538"/>
          <p14:tracePt t="166615" x="5089525" y="3956050"/>
          <p14:tracePt t="166628" x="5089525" y="4000500"/>
          <p14:tracePt t="166640" x="5089525" y="4027488"/>
          <p14:tracePt t="166653" x="5089525" y="4044950"/>
          <p14:tracePt t="166667" x="5089525" y="4054475"/>
          <p14:tracePt t="166683" x="5089525" y="4062413"/>
          <p14:tracePt t="171971" x="5099050" y="4062413"/>
          <p14:tracePt t="171996" x="5099050" y="4054475"/>
          <p14:tracePt t="172008" x="5108575" y="4054475"/>
          <p14:tracePt t="172022" x="5126038" y="4062413"/>
          <p14:tracePt t="172060" x="5133975" y="4125913"/>
          <p14:tracePt t="172080" x="5187950" y="4732338"/>
          <p14:tracePt t="172099" x="5187950" y="5143500"/>
          <p14:tracePt t="172112" x="5126038" y="5518150"/>
          <p14:tracePt t="172123" x="5081588" y="5848350"/>
          <p14:tracePt t="172137" x="5037138" y="6081713"/>
          <p14:tracePt t="172150" x="5018088" y="6188075"/>
          <p14:tracePt t="172167" x="5000625" y="6259513"/>
          <p14:tracePt t="172184" x="4991100" y="6296025"/>
          <p14:tracePt t="172200" x="4983163" y="6323013"/>
          <p14:tracePt t="172217" x="4973638" y="6330950"/>
          <p14:tracePt t="172233" x="4965700" y="6340475"/>
          <p14:tracePt t="172251" x="4929188" y="6367463"/>
          <p14:tracePt t="172267" x="4919663" y="6384925"/>
          <p14:tracePt t="172283" x="4902200" y="6384925"/>
          <p14:tracePt t="172300" x="4894263" y="6384925"/>
          <p14:tracePt t="172469" x="4867275" y="6402388"/>
          <p14:tracePt t="172481" x="4840288" y="6402388"/>
          <p14:tracePt t="172494" x="4786313" y="6402388"/>
          <p14:tracePt t="172509" x="4714875" y="6402388"/>
          <p14:tracePt t="172520" x="4625975" y="6402388"/>
          <p14:tracePt t="172534" x="4554538" y="6402388"/>
          <p14:tracePt t="172550" x="4483100" y="6375400"/>
          <p14:tracePt t="172567" x="4384675" y="6323013"/>
          <p14:tracePt t="172585" x="4348163" y="6303963"/>
          <p14:tracePt t="172600" x="4322763" y="6286500"/>
          <p14:tracePt t="172617" x="4268788" y="6242050"/>
          <p14:tracePt t="172635" x="4241800" y="6215063"/>
          <p14:tracePt t="172650" x="4214813" y="6188075"/>
          <p14:tracePt t="172667" x="4187825" y="6153150"/>
          <p14:tracePt t="172684" x="4152900" y="6081713"/>
          <p14:tracePt t="172700" x="4143375" y="6045200"/>
          <p14:tracePt t="172717" x="4143375" y="5983288"/>
          <p14:tracePt t="172733" x="4143375" y="5822950"/>
          <p14:tracePt t="172750" x="4152900" y="5741988"/>
          <p14:tracePt t="172767" x="4170363" y="5680075"/>
          <p14:tracePt t="172783" x="4205288" y="5599113"/>
          <p14:tracePt t="172801" x="4214813" y="5581650"/>
          <p14:tracePt t="172817" x="4224338" y="5572125"/>
          <p14:tracePt t="172834" x="4259263" y="5554663"/>
          <p14:tracePt t="172852" x="4286250" y="5545138"/>
          <p14:tracePt t="172867" x="4303713" y="5545138"/>
          <p14:tracePt t="172884" x="4322763" y="5537200"/>
          <p14:tracePt t="172900" x="4357688" y="5537200"/>
          <p14:tracePt t="172917" x="4384675" y="5537200"/>
          <p14:tracePt t="172934" x="4411663" y="5537200"/>
          <p14:tracePt t="172950" x="4438650" y="5562600"/>
          <p14:tracePt t="172967" x="4473575" y="5599113"/>
          <p14:tracePt t="172983" x="4500563" y="5643563"/>
          <p14:tracePt t="173000" x="4537075" y="5724525"/>
          <p14:tracePt t="173018" x="4554538" y="5751513"/>
          <p14:tracePt t="173035" x="4562475" y="5822950"/>
          <p14:tracePt t="173054" x="4562475" y="5848350"/>
          <p14:tracePt t="173068" x="4562475" y="5875338"/>
          <p14:tracePt t="173083" x="4562475" y="5894388"/>
          <p14:tracePt t="173100" x="4562475" y="5919788"/>
          <p14:tracePt t="173117" x="4562475" y="5929313"/>
          <p14:tracePt t="173134" x="4562475" y="5946775"/>
          <p14:tracePt t="173150" x="4554538" y="5956300"/>
          <p14:tracePt t="173169" x="4545013" y="5956300"/>
          <p14:tracePt t="173233" x="4545013" y="5938838"/>
          <p14:tracePt t="173272" x="4545013" y="5919788"/>
          <p14:tracePt t="173284" x="4545013" y="5894388"/>
          <p14:tracePt t="173297" x="4545013" y="5875338"/>
          <p14:tracePt t="173311" x="4545013" y="5848350"/>
          <p14:tracePt t="173323" x="4545013" y="5840413"/>
          <p14:tracePt t="173335" x="4545013" y="5830888"/>
          <p14:tracePt t="173352" x="4545013" y="5822950"/>
          <p14:tracePt t="173367" x="4545013" y="5813425"/>
          <p14:tracePt t="173384" x="4545013" y="5803900"/>
          <p14:tracePt t="173670" x="4572000" y="5776913"/>
          <p14:tracePt t="173679" x="4608513" y="5724525"/>
          <p14:tracePt t="173693" x="4643438" y="5680075"/>
          <p14:tracePt t="173705" x="4687888" y="5626100"/>
          <p14:tracePt t="173718" x="4714875" y="5581650"/>
          <p14:tracePt t="173734" x="4732338" y="5554663"/>
          <p14:tracePt t="173750" x="4751388" y="5537200"/>
          <p14:tracePt t="173767" x="4759325" y="5527675"/>
          <p14:tracePt t="173784" x="4776788" y="5491163"/>
          <p14:tracePt t="173800" x="4776788" y="5473700"/>
          <p14:tracePt t="173817" x="4776788" y="5429250"/>
          <p14:tracePt t="173834" x="4776788" y="5402263"/>
          <p14:tracePt t="173850" x="4776788" y="5375275"/>
          <p14:tracePt t="173867" x="4776788" y="5340350"/>
          <p14:tracePt t="173884" x="4751388" y="5224463"/>
          <p14:tracePt t="173900" x="4741863" y="5180013"/>
          <p14:tracePt t="173917" x="4741863" y="5143500"/>
          <p14:tracePt t="173917" x="4732338" y="5116513"/>
          <p14:tracePt t="173935" x="4724400" y="5081588"/>
          <p14:tracePt t="173950" x="4714875" y="5045075"/>
          <p14:tracePt t="173967" x="4714875" y="5027613"/>
          <p14:tracePt t="173984" x="4705350" y="5010150"/>
          <p14:tracePt t="174000" x="4705350" y="5000625"/>
          <p14:tracePt t="179292" x="4687888" y="5000625"/>
          <p14:tracePt t="179661" x="4633913" y="5000625"/>
          <p14:tracePt t="179676" x="4562475" y="5010150"/>
          <p14:tracePt t="179687" x="4456113" y="5018088"/>
          <p14:tracePt t="179698" x="4330700" y="5018088"/>
          <p14:tracePt t="179713" x="4224338" y="5018088"/>
          <p14:tracePt t="179724" x="4125913" y="5018088"/>
          <p14:tracePt t="179739" x="4054475" y="5018088"/>
          <p14:tracePt t="179751" x="4010025" y="4991100"/>
          <p14:tracePt t="179767" x="4000500" y="4983163"/>
          <p14:tracePt t="179784" x="3973513" y="4946650"/>
          <p14:tracePt t="179802" x="3973513" y="4929188"/>
          <p14:tracePt t="179817" x="3973513" y="4911725"/>
          <p14:tracePt t="179834" x="3983038" y="4894263"/>
          <p14:tracePt t="179850" x="4125913" y="4822825"/>
          <p14:tracePt t="179867" x="4232275" y="4776788"/>
          <p14:tracePt t="179884" x="4348163" y="4741863"/>
          <p14:tracePt t="179900" x="4572000" y="4705350"/>
          <p14:tracePt t="179917" x="4679950" y="4705350"/>
          <p14:tracePt t="179935" x="4786313" y="4705350"/>
          <p14:tracePt t="179951" x="4929188" y="4714875"/>
          <p14:tracePt t="179969" x="4973638" y="4741863"/>
          <p14:tracePt t="179984" x="5010150" y="4776788"/>
          <p14:tracePt t="180000" x="5045075" y="4867275"/>
          <p14:tracePt t="180018" x="5045075" y="4902200"/>
          <p14:tracePt t="180034" x="5045075" y="4919663"/>
          <p14:tracePt t="180050" x="5045075" y="4946650"/>
          <p14:tracePt t="180067" x="5045075" y="4956175"/>
          <p14:tracePt t="180084" x="5045075" y="4965700"/>
          <p14:tracePt t="238793" x="5027613" y="4965700"/>
          <p14:tracePt t="239587" x="4991100" y="4965700"/>
          <p14:tracePt t="239598" x="4902200" y="4983163"/>
          <p14:tracePt t="239611" x="4714875" y="5010150"/>
          <p14:tracePt t="239627" x="4357688" y="5072063"/>
          <p14:tracePt t="239637" x="3875088" y="5197475"/>
          <p14:tracePt t="239653" x="3438525" y="5313363"/>
          <p14:tracePt t="239669" x="3036888" y="5419725"/>
          <p14:tracePt t="239686" x="2374900" y="5545138"/>
          <p14:tracePt t="239703" x="2143125" y="5572125"/>
          <p14:tracePt t="239719" x="1990725" y="5572125"/>
          <p14:tracePt t="239736" x="1751013" y="5572125"/>
          <p14:tracePt t="239754" x="1697038" y="5562600"/>
          <p14:tracePt t="239770" x="1633538" y="5537200"/>
          <p14:tracePt t="239786" x="1581150" y="5473700"/>
          <p14:tracePt t="239804" x="1544638" y="5429250"/>
          <p14:tracePt t="239819" x="1527175" y="5394325"/>
          <p14:tracePt t="239836" x="1517650" y="5322888"/>
          <p14:tracePt t="239854" x="1517650" y="5286375"/>
          <p14:tracePt t="239870" x="1509713" y="5251450"/>
          <p14:tracePt t="239886" x="1490663" y="5205413"/>
          <p14:tracePt t="239903" x="1438275" y="5133975"/>
          <p14:tracePt t="239920" x="1366838" y="5099050"/>
          <p14:tracePt t="239936" x="1303338" y="5072063"/>
          <p14:tracePt t="239953" x="1169988" y="5037138"/>
          <p14:tracePt t="239971" x="1116013" y="5027613"/>
          <p14:tracePt t="239986" x="1089025" y="5027613"/>
          <p14:tracePt t="240003" x="1089025" y="5000625"/>
          <p14:tracePt t="240223" x="1081088" y="4938713"/>
          <p14:tracePt t="240237" x="1054100" y="4840288"/>
          <p14:tracePt t="240249" x="1054100" y="4741863"/>
          <p14:tracePt t="240263" x="1044575" y="4660900"/>
          <p14:tracePt t="240274" x="1044575" y="4598988"/>
          <p14:tracePt t="240288" x="1044575" y="4562475"/>
          <p14:tracePt t="240303" x="1044575" y="4537075"/>
          <p14:tracePt t="240319" x="1044575" y="4518025"/>
          <p14:tracePt t="240336" x="1054100" y="4483100"/>
          <p14:tracePt t="240353" x="1054100" y="4473575"/>
          <p14:tracePt t="240369" x="1062038" y="4465638"/>
          <p14:tracePt t="240386" x="1081088" y="4456113"/>
          <p14:tracePt t="240403" x="1089025" y="4446588"/>
          <p14:tracePt t="240420" x="1108075" y="4429125"/>
          <p14:tracePt t="240436" x="1125538" y="4411663"/>
          <p14:tracePt t="240454" x="1143000" y="4402138"/>
          <p14:tracePt t="240471" x="1160463" y="4394200"/>
          <p14:tracePt t="240486" x="1187450" y="4384675"/>
          <p14:tracePt t="240503" x="1241425" y="4367213"/>
          <p14:tracePt t="240520" x="1276350" y="4348163"/>
          <p14:tracePt t="240536" x="1303338" y="4348163"/>
          <p14:tracePt t="240553" x="1339850" y="4340225"/>
          <p14:tracePt t="240570" x="1446213" y="4313238"/>
          <p14:tracePt t="240586" x="1500188" y="4303713"/>
          <p14:tracePt t="240603" x="1598613" y="4276725"/>
          <p14:tracePt t="240620" x="1643063" y="4268788"/>
          <p14:tracePt t="240636" x="1687513" y="4259263"/>
          <p14:tracePt t="240653" x="1785938" y="4251325"/>
          <p14:tracePt t="240671" x="1847850" y="4232275"/>
          <p14:tracePt t="240686" x="1893888" y="4224338"/>
          <p14:tracePt t="240703" x="1946275" y="4197350"/>
          <p14:tracePt t="240720" x="2081213" y="4143375"/>
          <p14:tracePt t="240736" x="2108200" y="4116388"/>
          <p14:tracePt t="240753" x="2133600" y="4098925"/>
          <p14:tracePt t="240770" x="2152650" y="4098925"/>
          <p14:tracePt t="240786" x="2170113" y="4081463"/>
          <p14:tracePt t="240803" x="2179638" y="4062413"/>
          <p14:tracePt t="240819" x="2214563" y="3990975"/>
          <p14:tracePt t="240836" x="2251075" y="3938588"/>
          <p14:tracePt t="240853" x="2276475" y="3884613"/>
          <p14:tracePt t="240870" x="2303463" y="3840163"/>
          <p14:tracePt t="240886" x="2303463" y="3813175"/>
          <p14:tracePt t="240903" x="2322513" y="3768725"/>
          <p14:tracePt t="240920" x="2322513" y="3751263"/>
          <p14:tracePt t="240936" x="2322513" y="3724275"/>
          <p14:tracePt t="240953" x="2322513" y="3714750"/>
          <p14:tracePt t="240970" x="2322513" y="3705225"/>
          <p14:tracePt t="240987" x="2322513" y="3697288"/>
          <p14:tracePt t="241003" x="2322513" y="3714750"/>
          <p14:tracePt t="241194" x="2322513" y="3795713"/>
          <p14:tracePt t="241211" x="2312988" y="4089400"/>
          <p14:tracePt t="241232" x="2312988" y="4179888"/>
          <p14:tracePt t="241244" x="2312988" y="4224338"/>
          <p14:tracePt t="241258" x="2312988" y="4259263"/>
          <p14:tracePt t="241271" x="2312988" y="4268788"/>
          <p14:tracePt t="241283" x="2312988" y="4276725"/>
          <p14:tracePt t="241297" x="2312988" y="4286250"/>
          <p14:tracePt t="241313" x="2312988" y="4295775"/>
          <p14:tracePt t="244075" x="2322513" y="4295775"/>
          <p14:tracePt t="244332" x="2357438" y="4286250"/>
          <p14:tracePt t="244345" x="2446338" y="4268788"/>
          <p14:tracePt t="244357" x="2571750" y="4224338"/>
          <p14:tracePt t="244374" x="2768600" y="4160838"/>
          <p14:tracePt t="244383" x="2990850" y="4089400"/>
          <p14:tracePt t="244395" x="3143250" y="4037013"/>
          <p14:tracePt t="244409" x="3276600" y="3983038"/>
          <p14:tracePt t="244421" x="3340100" y="3929063"/>
          <p14:tracePt t="244436" x="3384550" y="3894138"/>
          <p14:tracePt t="244453" x="3419475" y="3840163"/>
          <p14:tracePt t="244471" x="3455988" y="3759200"/>
          <p14:tracePt t="244486" x="3455988" y="3473450"/>
          <p14:tracePt t="244503" x="3429000" y="3357563"/>
          <p14:tracePt t="244520" x="3286125" y="3160713"/>
          <p14:tracePt t="244537" x="3187700" y="3044825"/>
          <p14:tracePt t="244553" x="3108325" y="2965450"/>
          <p14:tracePt t="244570" x="2928938" y="2840038"/>
          <p14:tracePt t="244588" x="2830513" y="2768600"/>
          <p14:tracePt t="244603" x="2732088" y="2724150"/>
          <p14:tracePt t="244620" x="2652713" y="2670175"/>
          <p14:tracePt t="244636" x="2527300" y="2643188"/>
          <p14:tracePt t="244653" x="2482850" y="2643188"/>
          <p14:tracePt t="244670" x="2419350" y="2643188"/>
          <p14:tracePt t="244686" x="2268538" y="2714625"/>
          <p14:tracePt t="244703" x="2187575" y="2768600"/>
          <p14:tracePt t="244720" x="2125663" y="2840038"/>
          <p14:tracePt t="244737" x="1982788" y="2982913"/>
          <p14:tracePt t="244753" x="1919288" y="3054350"/>
          <p14:tracePt t="244770" x="1866900" y="3116263"/>
          <p14:tracePt t="244787" x="1785938" y="3303588"/>
          <p14:tracePt t="244804" x="1758950" y="3402013"/>
          <p14:tracePt t="244820" x="1751013" y="3482975"/>
          <p14:tracePt t="244837" x="1751013" y="3571875"/>
          <p14:tracePt t="244853" x="1776413" y="3714750"/>
          <p14:tracePt t="244870" x="1812925" y="3813175"/>
          <p14:tracePt t="244887" x="1857375" y="3911600"/>
          <p14:tracePt t="244903" x="1982788" y="4143375"/>
          <p14:tracePt t="244920" x="2027238" y="4214813"/>
          <p14:tracePt t="244936" x="2071688" y="4286250"/>
          <p14:tracePt t="244953" x="2187575" y="4384675"/>
          <p14:tracePt t="244971" x="2251075" y="4419600"/>
          <p14:tracePt t="244987" x="2303463" y="4456113"/>
          <p14:tracePt t="245003" x="2500313" y="4518025"/>
          <p14:tracePt t="245021" x="2581275" y="4518025"/>
          <p14:tracePt t="245036" x="2679700" y="4518025"/>
          <p14:tracePt t="245053" x="2759075" y="4500563"/>
          <p14:tracePt t="245070" x="2919413" y="4384675"/>
          <p14:tracePt t="245087" x="3000375" y="4268788"/>
          <p14:tracePt t="245103" x="3054350" y="4089400"/>
          <p14:tracePt t="245120" x="3062288" y="3857625"/>
          <p14:tracePt t="245137" x="3009900" y="3776663"/>
          <p14:tracePt t="245153" x="2965450" y="3714750"/>
          <p14:tracePt t="245170" x="2813050" y="3633788"/>
          <p14:tracePt t="245188" x="2741613" y="3625850"/>
          <p14:tracePt t="245203" x="2660650" y="3625850"/>
          <p14:tracePt t="245220" x="2500313" y="3679825"/>
          <p14:tracePt t="245238" x="2428875" y="3732213"/>
          <p14:tracePt t="245253" x="2339975" y="3840163"/>
          <p14:tracePt t="245270" x="2187575" y="4054475"/>
          <p14:tracePt t="245287" x="1928813" y="4510088"/>
          <p14:tracePt t="245303" x="1830388" y="4714875"/>
          <p14:tracePt t="245321" x="1724025" y="5010150"/>
          <p14:tracePt t="245339" x="1714500" y="5062538"/>
          <p14:tracePt t="245353" x="1704975" y="5089525"/>
          <p14:tracePt t="245370" x="1704975" y="5099050"/>
          <p14:tracePt t="245386" x="1704975" y="5116513"/>
          <p14:tracePt t="252542" x="1866900" y="5205413"/>
          <p14:tracePt t="252718" x="2241550" y="5340350"/>
          <p14:tracePt t="252731" x="2697163" y="5483225"/>
          <p14:tracePt t="252743" x="3152775" y="5589588"/>
          <p14:tracePt t="252756" x="3482975" y="5653088"/>
          <p14:tracePt t="252770" x="3759200" y="5680075"/>
          <p14:tracePt t="252787" x="3956050" y="5680075"/>
          <p14:tracePt t="252803" x="4170363" y="5680075"/>
          <p14:tracePt t="252821" x="4241800" y="5680075"/>
          <p14:tracePt t="252837" x="4276725" y="5680075"/>
          <p14:tracePt t="252854" x="4313238" y="5680075"/>
          <p14:tracePt t="252872" x="4322763" y="5670550"/>
          <p14:tracePt t="252896" x="4330700" y="5661025"/>
          <p14:tracePt t="252913" x="4340225" y="5653088"/>
          <p14:tracePt t="252922" x="4367213" y="5643563"/>
          <p14:tracePt t="252937" x="4375150" y="5634038"/>
          <p14:tracePt t="252953" x="4402138" y="5616575"/>
          <p14:tracePt t="252971" x="4483100" y="5572125"/>
          <p14:tracePt t="252987" x="4545013" y="5554663"/>
          <p14:tracePt t="253003" x="4625975" y="5545138"/>
          <p14:tracePt t="253020" x="4768850" y="5545138"/>
          <p14:tracePt t="253038" x="4813300" y="5545138"/>
          <p14:tracePt t="253053" x="4848225" y="5562600"/>
          <p14:tracePt t="253070" x="4875213" y="5581650"/>
          <p14:tracePt t="253088" x="4875213" y="5589588"/>
          <p14:tracePt t="253103" x="4884738" y="5589588"/>
          <p14:tracePt t="253120" x="4884738" y="5562600"/>
          <p14:tracePt t="253178" x="4884738" y="5491163"/>
          <p14:tracePt t="253189" x="4884738" y="5394325"/>
          <p14:tracePt t="253202" x="4857750" y="5313363"/>
          <p14:tracePt t="253214" x="4840288" y="5224463"/>
          <p14:tracePt t="253229" x="4822825" y="5170488"/>
          <p14:tracePt t="253241" x="4822825" y="5133975"/>
          <p14:tracePt t="253254" x="4822825" y="5126038"/>
          <p14:tracePt t="253270" x="4822825" y="5116513"/>
          <p14:tracePt t="286602" x="4830763" y="5116513"/>
          <p14:tracePt t="286888" x="4894263" y="5116513"/>
          <p14:tracePt t="286901" x="5045075" y="5099050"/>
          <p14:tracePt t="286913" x="5357813" y="5089525"/>
          <p14:tracePt t="286925" x="5813425" y="5018088"/>
          <p14:tracePt t="286944" x="6769100" y="4751388"/>
          <p14:tracePt t="286965" x="7072313" y="4608513"/>
          <p14:tracePt t="286978" x="7269163" y="4483100"/>
          <p14:tracePt t="286989" x="7439025" y="4303713"/>
          <p14:tracePt t="287005" x="7616825" y="4017963"/>
          <p14:tracePt t="287022" x="7688263" y="3768725"/>
          <p14:tracePt t="287038" x="7688263" y="3571875"/>
          <p14:tracePt t="287055" x="7402513" y="3116263"/>
          <p14:tracePt t="287072" x="6929438" y="2884488"/>
          <p14:tracePt t="287088" x="6303963" y="2732088"/>
          <p14:tracePt t="287105" x="5251450" y="2759075"/>
          <p14:tracePt t="287122" x="4965700" y="2830513"/>
          <p14:tracePt t="287138" x="4830763" y="2884488"/>
          <p14:tracePt t="287155" x="4714875" y="2955925"/>
          <p14:tracePt t="287172" x="4670425" y="3044825"/>
          <p14:tracePt t="287188" x="4660900" y="3152775"/>
          <p14:tracePt t="287205" x="4768850" y="3438525"/>
          <p14:tracePt t="287222" x="4956175" y="3660775"/>
          <p14:tracePt t="287238" x="5232400" y="3911600"/>
          <p14:tracePt t="287255" x="5572125" y="4143375"/>
          <p14:tracePt t="287271" x="6357938" y="4554538"/>
          <p14:tracePt t="287288" x="6599238" y="4625975"/>
          <p14:tracePt t="287305" x="6973888" y="4643438"/>
          <p14:tracePt t="287323" x="7089775" y="4643438"/>
          <p14:tracePt t="287338" x="7205663" y="4625975"/>
          <p14:tracePt t="287355" x="7286625" y="4581525"/>
          <p14:tracePt t="287371" x="7483475" y="4456113"/>
          <p14:tracePt t="287388" x="7545388" y="4367213"/>
          <p14:tracePt t="287405" x="7626350" y="4214813"/>
          <p14:tracePt t="287421" x="7670800" y="3714750"/>
          <p14:tracePt t="287438" x="7643813" y="3500438"/>
          <p14:tracePt t="287455" x="7554913" y="3340100"/>
          <p14:tracePt t="287473" x="7394575" y="3179763"/>
          <p14:tracePt t="287489" x="7277100" y="3108325"/>
          <p14:tracePt t="287505" x="7170738" y="3062288"/>
          <p14:tracePt t="287522" x="7037388" y="3044825"/>
          <p14:tracePt t="287540" x="6983413" y="3044825"/>
          <p14:tracePt t="287555" x="6946900" y="3054350"/>
          <p14:tracePt t="287571" x="6831013" y="3170238"/>
          <p14:tracePt t="287590" x="6742113" y="3330575"/>
          <p14:tracePt t="287605" x="6670675" y="3581400"/>
          <p14:tracePt t="287621" x="6616700" y="3795713"/>
          <p14:tracePt t="287638" x="6599238" y="4017963"/>
          <p14:tracePt t="287655" x="6599238" y="4089400"/>
          <p14:tracePt t="287671" x="6626225" y="4170363"/>
          <p14:tracePt t="287688" x="6769100" y="4313238"/>
          <p14:tracePt t="287705" x="6919913" y="4419600"/>
          <p14:tracePt t="287721" x="7116763" y="4545013"/>
          <p14:tracePt t="287738" x="7446963" y="4670425"/>
          <p14:tracePt t="287756" x="7554913" y="4679950"/>
          <p14:tracePt t="287771" x="7643813" y="4679950"/>
          <p14:tracePt t="287789" x="7724775" y="4633913"/>
          <p14:tracePt t="287805" x="7939088" y="4340225"/>
          <p14:tracePt t="287822" x="8099425" y="3919538"/>
          <p14:tracePt t="287838" x="8161338" y="3562350"/>
          <p14:tracePt t="287855" x="8180388" y="3071813"/>
          <p14:tracePt t="287872" x="8161338" y="2965450"/>
          <p14:tracePt t="287890" x="8089900" y="2867025"/>
          <p14:tracePt t="287910" x="8054975" y="2847975"/>
          <p14:tracePt t="287923" x="8027988" y="2840038"/>
          <p14:tracePt t="287938" x="8010525" y="2840038"/>
          <p14:tracePt t="287955" x="7983538" y="2840038"/>
          <p14:tracePt t="287974" x="7983538" y="2813050"/>
          <p14:tracePt t="288292" x="7956550" y="2786063"/>
          <p14:tracePt t="288304" x="7939088" y="2751138"/>
          <p14:tracePt t="288319" x="7894638" y="2714625"/>
          <p14:tracePt t="288330" x="7823200" y="2687638"/>
          <p14:tracePt t="288342" x="7705725" y="2679700"/>
          <p14:tracePt t="288356" x="7589838" y="2679700"/>
          <p14:tracePt t="288371" x="7466013" y="2714625"/>
          <p14:tracePt t="288388" x="7296150" y="2830513"/>
          <p14:tracePt t="288406" x="7215188" y="2919413"/>
          <p14:tracePt t="288423" x="7153275" y="3017838"/>
          <p14:tracePt t="288438" x="7108825" y="3160713"/>
          <p14:tracePt t="288455" x="7099300" y="3411538"/>
          <p14:tracePt t="288473" x="7108825" y="3544888"/>
          <p14:tracePt t="288488" x="7170738" y="3724275"/>
          <p14:tracePt t="288505" x="7251700" y="3919538"/>
          <p14:tracePt t="288522" x="7348538" y="4108450"/>
          <p14:tracePt t="288538" x="7572375" y="4510088"/>
          <p14:tracePt t="288555" x="7680325" y="4616450"/>
          <p14:tracePt t="288572" x="7751763" y="4652963"/>
          <p14:tracePt t="288588" x="7840663" y="4670425"/>
          <p14:tracePt t="288605" x="7920038" y="4670425"/>
          <p14:tracePt t="288621" x="8010525" y="4643438"/>
          <p14:tracePt t="288638" x="8296275" y="4303713"/>
          <p14:tracePt t="288655" x="8491538" y="3929063"/>
          <p14:tracePt t="288671" x="8670925" y="3232150"/>
          <p14:tracePt t="288688" x="8670925" y="3036888"/>
          <p14:tracePt t="288705" x="8634413" y="2884488"/>
          <p14:tracePt t="288721" x="8518525" y="2714625"/>
          <p14:tracePt t="288739" x="8429625" y="2660650"/>
          <p14:tracePt t="288755" x="8313738" y="2616200"/>
          <p14:tracePt t="288771" x="8134350" y="2616200"/>
          <p14:tracePt t="288789" x="8062913" y="2633663"/>
          <p14:tracePt t="288805" x="8010525" y="2670175"/>
          <p14:tracePt t="288822" x="7939088" y="2741613"/>
          <p14:tracePt t="288838" x="7804150" y="2973388"/>
          <p14:tracePt t="288855" x="7769225" y="3160713"/>
          <p14:tracePt t="288871" x="7769225" y="3330575"/>
          <p14:tracePt t="288888" x="7796213" y="3598863"/>
          <p14:tracePt t="288905" x="7867650" y="3776663"/>
          <p14:tracePt t="288922" x="7947025" y="3938588"/>
          <p14:tracePt t="288938" x="8099425" y="4116388"/>
          <p14:tracePt t="288956" x="8180388" y="4170363"/>
          <p14:tracePt t="288972" x="8304213" y="4224338"/>
          <p14:tracePt t="288988" x="8545513" y="4259263"/>
          <p14:tracePt t="289006" x="8653463" y="4232275"/>
          <p14:tracePt t="289021" x="8742363" y="4170363"/>
          <p14:tracePt t="289038" x="8831263" y="4044950"/>
          <p14:tracePt t="289055" x="9082088" y="3455988"/>
          <p14:tracePt t="289072" x="9082088" y="3170238"/>
          <p14:tracePt t="289088" x="9045575" y="2911475"/>
          <p14:tracePt t="289105" x="8813800" y="2527300"/>
          <p14:tracePt t="289122" x="8705850" y="2446338"/>
          <p14:tracePt t="289138" x="8528050" y="2366963"/>
          <p14:tracePt t="289155" x="8251825" y="2312988"/>
          <p14:tracePt t="289173" x="8143875" y="2312988"/>
          <p14:tracePt t="289188" x="8054975" y="2322513"/>
          <p14:tracePt t="289205" x="7929563" y="2393950"/>
          <p14:tracePt t="289223" x="7875588" y="2465388"/>
          <p14:tracePt t="289238" x="7804150" y="2581275"/>
          <p14:tracePt t="289255" x="7759700" y="2751138"/>
          <p14:tracePt t="289272" x="7705725" y="3116263"/>
          <p14:tracePt t="289288" x="7705725" y="3286125"/>
          <p14:tracePt t="289305" x="7724775" y="3419475"/>
          <p14:tracePt t="289322" x="7769225" y="3616325"/>
          <p14:tracePt t="289338" x="7796213" y="3679825"/>
          <p14:tracePt t="289355" x="7823200" y="3714750"/>
          <p14:tracePt t="289372" x="7894638" y="3759200"/>
          <p14:tracePt t="289389" x="7894638" y="3776663"/>
          <p14:tracePt t="289584" x="7894638" y="3813175"/>
          <p14:tracePt t="289593" x="7894638" y="3884613"/>
          <p14:tracePt t="289606" x="7894638" y="3983038"/>
          <p14:tracePt t="289622" x="7894638" y="4089400"/>
          <p14:tracePt t="289638" x="7894638" y="4179888"/>
          <p14:tracePt t="289655" x="7947025" y="4367213"/>
          <p14:tracePt t="289672" x="7966075" y="4429125"/>
          <p14:tracePt t="289689" x="7991475" y="4483100"/>
          <p14:tracePt t="289705" x="8037513" y="4545013"/>
          <p14:tracePt t="289722" x="8037513" y="4554538"/>
          <p14:tracePt t="289738" x="8045450" y="4562475"/>
          <p14:tracePt t="289755" x="8054975" y="4572000"/>
          <p14:tracePt t="289772" x="8062913" y="4572000"/>
          <p14:tracePt t="289790" x="8062913" y="4589463"/>
          <p14:tracePt t="289823" x="8072438" y="4598988"/>
          <p14:tracePt t="289835" x="8072438" y="4608513"/>
          <p14:tracePt t="289848" x="8072438" y="4625975"/>
          <p14:tracePt t="289861" x="8072438" y="4652963"/>
          <p14:tracePt t="289873" x="8072438" y="4660900"/>
          <p14:tracePt t="289888" x="8072438" y="4670425"/>
          <p14:tracePt t="289905" x="8072438" y="4687888"/>
          <p14:tracePt t="289922" x="8037513" y="4714875"/>
          <p14:tracePt t="289939" x="7991475" y="4741863"/>
          <p14:tracePt t="289955" x="7939088" y="4776788"/>
          <p14:tracePt t="289972" x="7786688" y="4840288"/>
          <p14:tracePt t="289989" x="7742238" y="4848225"/>
          <p14:tracePt t="290006" x="7688263" y="4848225"/>
          <p14:tracePt t="290022" x="7653338" y="4848225"/>
          <p14:tracePt t="290039" x="7589838" y="4830763"/>
          <p14:tracePt t="290055" x="7572375" y="4813300"/>
          <p14:tracePt t="290072" x="7554913" y="4776788"/>
          <p14:tracePt t="290088" x="7537450" y="4741863"/>
          <p14:tracePt t="290105" x="7518400" y="4724400"/>
          <p14:tracePt t="290122" x="7510463" y="4687888"/>
          <p14:tracePt t="290138" x="7510463" y="4670425"/>
          <p14:tracePt t="290156" x="7518400" y="4660900"/>
          <p14:tracePt t="290172" x="7537450" y="4652963"/>
          <p14:tracePt t="290188" x="7589838" y="4633913"/>
          <p14:tracePt t="290205" x="7670800" y="4608513"/>
          <p14:tracePt t="290221" x="7875588" y="4554538"/>
          <p14:tracePt t="290238" x="7947025" y="4537075"/>
          <p14:tracePt t="290256" x="8010525" y="4518025"/>
          <p14:tracePt t="290273" x="8027988" y="4510088"/>
          <p14:tracePt t="290288" x="8037513" y="4500563"/>
          <p14:tracePt t="290305" x="8045450" y="4491038"/>
          <p14:tracePt t="290323" x="8054975" y="4491038"/>
          <p14:tracePt t="290338" x="8054975" y="4473575"/>
          <p14:tracePt t="290355" x="8054975" y="4411663"/>
          <p14:tracePt t="290372" x="8054975" y="4340225"/>
          <p14:tracePt t="290388" x="8072438" y="4259263"/>
          <p14:tracePt t="290405" x="8072438" y="4187825"/>
          <p14:tracePt t="290422" x="8081963" y="4125913"/>
          <p14:tracePt t="290439" x="8089900" y="4037013"/>
          <p14:tracePt t="290455" x="8089900" y="4010025"/>
          <p14:tracePt t="290455" x="8099425" y="3983038"/>
          <p14:tracePt t="290474" x="8108950" y="3956050"/>
          <p14:tracePt t="290488" x="8108950" y="3919538"/>
          <p14:tracePt t="290505" x="8116888" y="3884613"/>
          <p14:tracePt t="290522" x="8116888" y="3813175"/>
          <p14:tracePt t="290538" x="8116888" y="3786188"/>
          <p14:tracePt t="290555" x="8116888" y="3759200"/>
          <p14:tracePt t="290572" x="8116888" y="3714750"/>
          <p14:tracePt t="290589" x="8108950" y="3687763"/>
          <p14:tracePt t="290606" x="8099425" y="3652838"/>
          <p14:tracePt t="290622" x="8089900" y="3625850"/>
          <p14:tracePt t="290638" x="8062913" y="3562350"/>
          <p14:tracePt t="290655" x="8062913" y="3544888"/>
          <p14:tracePt t="290672" x="8054975" y="3536950"/>
          <p14:tracePt t="290688" x="8045450" y="3517900"/>
          <p14:tracePt t="290705" x="8037513" y="3509963"/>
          <p14:tracePt t="291086" x="8027988" y="3482975"/>
          <p14:tracePt t="291098" x="8027988" y="3465513"/>
          <p14:tracePt t="291111" x="8010525" y="3438525"/>
          <p14:tracePt t="291124" x="8001000" y="3411538"/>
          <p14:tracePt t="291138" x="7983538" y="3367088"/>
          <p14:tracePt t="291155" x="7974013" y="3340100"/>
          <p14:tracePt t="291172" x="7939088" y="3268663"/>
          <p14:tracePt t="291189" x="7929563" y="3251200"/>
          <p14:tracePt t="291205" x="7912100" y="3232150"/>
          <p14:tracePt t="291222" x="7885113" y="3197225"/>
          <p14:tracePt t="291239" x="7875588" y="3187700"/>
          <p14:tracePt t="291255" x="7867650" y="3170238"/>
          <p14:tracePt t="291272" x="7848600" y="3160713"/>
          <p14:tracePt t="291288" x="7831138" y="3143250"/>
          <p14:tracePt t="291305" x="7823200" y="3133725"/>
          <p14:tracePt t="291322" x="7804150" y="3133725"/>
          <p14:tracePt t="291338" x="7769225" y="3125788"/>
          <p14:tracePt t="291356" x="7759700" y="3125788"/>
          <p14:tracePt t="291373" x="7742238" y="3116263"/>
          <p14:tracePt t="291393" x="7732713" y="3116263"/>
          <p14:tracePt t="291406" x="7724775" y="3116263"/>
          <p14:tracePt t="291455" x="7742238" y="3116263"/>
          <p14:tracePt t="291622" x="7759700" y="3116263"/>
          <p14:tracePt t="291634" x="7786688" y="3116263"/>
          <p14:tracePt t="291647" x="7813675" y="3116263"/>
          <p14:tracePt t="291659" x="7840663" y="3116263"/>
          <p14:tracePt t="291673" x="7867650" y="3116263"/>
          <p14:tracePt t="291691" x="7939088" y="3133725"/>
          <p14:tracePt t="291711" x="7983538" y="3152775"/>
          <p14:tracePt t="291723" x="8010525" y="3160713"/>
          <p14:tracePt t="291738" x="8037513" y="3179763"/>
          <p14:tracePt t="291755" x="8072438" y="3205163"/>
          <p14:tracePt t="291772" x="8116888" y="3232150"/>
          <p14:tracePt t="291788" x="8134350" y="3241675"/>
          <p14:tracePt t="291805" x="8153400" y="3259138"/>
          <p14:tracePt t="291822" x="8180388" y="3286125"/>
          <p14:tracePt t="291839" x="8188325" y="3295650"/>
          <p14:tracePt t="291855" x="8197850" y="3303588"/>
          <p14:tracePt t="291872" x="8205788" y="3313113"/>
          <p14:tracePt t="291890" x="8215313" y="3313113"/>
          <p14:tracePt t="291906" x="8205788" y="3313113"/>
          <p14:tracePt t="292081" x="8143875" y="3276600"/>
          <p14:tracePt t="292094" x="8072438" y="3232150"/>
          <p14:tracePt t="292112" x="7742238" y="3081338"/>
          <p14:tracePt t="292132" x="7670800" y="3036888"/>
          <p14:tracePt t="292144" x="7616825" y="3017838"/>
          <p14:tracePt t="292158" x="7572375" y="3009900"/>
          <p14:tracePt t="292169" x="7562850" y="3000375"/>
          <p14:tracePt t="292183" x="7554913" y="2990850"/>
          <p14:tracePt t="292195" x="7545388" y="2990850"/>
          <p14:tracePt t="292208" x="7562850" y="2990850"/>
          <p14:tracePt t="292349" x="7581900" y="2990850"/>
          <p14:tracePt t="292362" x="7616825" y="3000375"/>
          <p14:tracePt t="292374" x="7643813" y="3009900"/>
          <p14:tracePt t="292389" x="7697788" y="3017838"/>
          <p14:tracePt t="292400" x="7732713" y="3027363"/>
          <p14:tracePt t="292412" x="7759700" y="3044825"/>
          <p14:tracePt t="292431" x="7875588" y="3089275"/>
          <p14:tracePt t="292450" x="7912100" y="3098800"/>
          <p14:tracePt t="292464" x="7956550" y="3116263"/>
          <p14:tracePt t="292476" x="7974013" y="3143250"/>
          <p14:tracePt t="292491" x="8001000" y="3152775"/>
          <p14:tracePt t="292505" x="8027988" y="3170238"/>
          <p14:tracePt t="292522" x="8037513" y="3179763"/>
          <p14:tracePt t="292539" x="8072438" y="3205163"/>
          <p14:tracePt t="292556" x="8081963" y="3214688"/>
          <p14:tracePt t="292572" x="8099425" y="3232150"/>
          <p14:tracePt t="292588" x="8126413" y="3259138"/>
          <p14:tracePt t="292605" x="8134350" y="3259138"/>
          <p14:tracePt t="292622" x="8134350" y="3268663"/>
          <p14:tracePt t="292638" x="8143875" y="3276600"/>
          <p14:tracePt t="292656" x="8143875" y="3286125"/>
          <p14:tracePt t="292672" x="8153400" y="3295650"/>
          <p14:tracePt t="292688" x="8153400" y="3313113"/>
          <p14:tracePt t="292706" x="8153400" y="3322638"/>
          <p14:tracePt t="292722" x="8161338" y="3330575"/>
          <p14:tracePt t="292738" x="8161338" y="3340100"/>
          <p14:tracePt t="292768" x="8153400" y="3330575"/>
          <p14:tracePt t="292898" x="8126413" y="3322638"/>
          <p14:tracePt t="292910" x="8072438" y="3303588"/>
          <p14:tracePt t="292923" x="8010525" y="3276600"/>
          <p14:tracePt t="292935" x="7929563" y="3259138"/>
          <p14:tracePt t="292948" x="7848600" y="3224213"/>
          <p14:tracePt t="292962" x="7769225" y="3205163"/>
          <p14:tracePt t="292973" x="7724775" y="3197225"/>
          <p14:tracePt t="292988" x="7670800" y="3197225"/>
          <p14:tracePt t="293005" x="7634288" y="3197225"/>
          <p14:tracePt t="293022" x="7599363" y="3187700"/>
          <p14:tracePt t="293039" x="7581900" y="3179763"/>
          <p14:tracePt t="293055" x="7572375" y="3179763"/>
          <p14:tracePt t="293072" x="7554913" y="3170238"/>
          <p14:tracePt t="293089" x="7545388" y="3160713"/>
          <p14:tracePt t="293140" x="7537450" y="3152775"/>
          <p14:tracePt t="293170" x="7537450" y="3133725"/>
          <p14:tracePt t="293179" x="7537450" y="3116263"/>
          <p14:tracePt t="293203" x="7527925" y="3116263"/>
          <p14:tracePt t="293215" x="7527925" y="3108325"/>
          <p14:tracePt t="293229" x="7527925" y="3098800"/>
          <p14:tracePt t="293273" x="7527925" y="3089275"/>
          <p14:tracePt t="293293" x="7527925" y="3081338"/>
          <p14:tracePt t="293305" x="7527925" y="3071813"/>
          <p14:tracePt t="293318" x="7527925" y="3062288"/>
          <p14:tracePt t="293331" x="7518400" y="3054350"/>
          <p14:tracePt t="293343" x="7518400" y="3044825"/>
          <p14:tracePt t="293357" x="7518400" y="3036888"/>
          <p14:tracePt t="293372" x="7518400" y="3027363"/>
          <p14:tracePt t="293394" x="7518400" y="3036888"/>
          <p14:tracePt t="293489" x="7518400" y="3054350"/>
          <p14:tracePt t="293497" x="7518400" y="3089275"/>
          <p14:tracePt t="293510" x="7518400" y="3108325"/>
          <p14:tracePt t="293523" x="7518400" y="3133725"/>
          <p14:tracePt t="293539" x="7527925" y="3160713"/>
          <p14:tracePt t="293555" x="7537450" y="3197225"/>
          <p14:tracePt t="293573" x="7537450" y="3205163"/>
          <p14:tracePt t="293592" x="7537450" y="3224213"/>
          <p14:tracePt t="293605" x="7545388" y="3232150"/>
          <p14:tracePt t="293624" x="7545388" y="3187700"/>
          <p14:tracePt t="293726" x="7545388" y="3081338"/>
          <p14:tracePt t="293739" x="7545388" y="2955925"/>
          <p14:tracePt t="293752" x="7537450" y="2867025"/>
          <p14:tracePt t="293764" x="7537450" y="2795588"/>
          <p14:tracePt t="293778" x="7537450" y="2751138"/>
          <p14:tracePt t="293790" x="7527925" y="2732088"/>
          <p14:tracePt t="293808" x="7527925" y="2724150"/>
          <p14:tracePt t="293829" x="7527925" y="2732088"/>
          <p14:tracePt t="293879" x="7527925" y="2768600"/>
          <p14:tracePt t="293893" x="7527925" y="2830513"/>
          <p14:tracePt t="293911" x="7545388" y="3044825"/>
          <p14:tracePt t="293931" x="7554913" y="3133725"/>
          <p14:tracePt t="293943" x="7562850" y="3205163"/>
          <p14:tracePt t="293956" x="7562850" y="3268663"/>
          <p14:tracePt t="293968" x="7572375" y="3303588"/>
          <p14:tracePt t="293982" x="7572375" y="3322638"/>
          <p14:tracePt t="293994" x="7572375" y="3340100"/>
          <p14:tracePt t="294014" x="7581900" y="3357563"/>
          <p14:tracePt t="294034" x="7581900" y="3348038"/>
          <p14:tracePt t="294109" x="7581900" y="3313113"/>
          <p14:tracePt t="294123" x="7581900" y="3259138"/>
          <p14:tracePt t="294134" x="7581900" y="3224213"/>
          <p14:tracePt t="294147" x="7581900" y="3187700"/>
          <p14:tracePt t="294161" x="7581900" y="3152775"/>
          <p14:tracePt t="294173" x="7581900" y="3133725"/>
          <p14:tracePt t="294188" x="7581900" y="3125788"/>
          <p14:tracePt t="294211" x="7572375" y="3133725"/>
          <p14:tracePt t="294302" x="7572375" y="3143250"/>
          <p14:tracePt t="294314" x="7562850" y="3170238"/>
          <p14:tracePt t="294331" x="7562850" y="3232150"/>
          <p14:tracePt t="294351" x="7562850" y="3259138"/>
          <p14:tracePt t="294364" x="7562850" y="3295650"/>
          <p14:tracePt t="294377" x="7562850" y="3322638"/>
          <p14:tracePt t="294390" x="7562850" y="3340100"/>
          <p14:tracePt t="294405" x="7562850" y="3348038"/>
          <p14:tracePt t="294422" x="7562850" y="3357563"/>
          <p14:tracePt t="294438" x="7562850" y="3348038"/>
          <p14:tracePt t="294492" x="7554913" y="3251200"/>
          <p14:tracePt t="294504" x="7527925" y="3133725"/>
          <p14:tracePt t="294518" x="7527925" y="3009900"/>
          <p14:tracePt t="294529" x="7510463" y="2928938"/>
          <p14:tracePt t="294544" x="7500938" y="2867025"/>
          <p14:tracePt t="294556" x="7500938" y="2840038"/>
          <p14:tracePt t="294572" x="7500938" y="2822575"/>
          <p14:tracePt t="294588" x="7500938" y="2813050"/>
          <p14:tracePt t="294606" x="7491413" y="2813050"/>
          <p14:tracePt t="294684" x="7491413" y="2822575"/>
          <p14:tracePt t="294696" x="7483475" y="2830513"/>
          <p14:tracePt t="294709" x="7483475" y="2857500"/>
          <p14:tracePt t="294721" x="7483475" y="2901950"/>
          <p14:tracePt t="294734" x="7483475" y="2955925"/>
          <p14:tracePt t="294753" x="7510463" y="3125788"/>
          <p14:tracePt t="294773" x="7518400" y="3160713"/>
          <p14:tracePt t="294785" x="7527925" y="3205163"/>
          <p14:tracePt t="294798" x="7537450" y="3224213"/>
          <p14:tracePt t="294811" x="7537450" y="3241675"/>
          <p14:tracePt t="294824" x="7537450" y="3251200"/>
          <p14:tracePt t="294839" x="7537450" y="3276600"/>
          <p14:tracePt t="294855" x="7537450" y="3286125"/>
          <p14:tracePt t="294874" x="7537450" y="3295650"/>
          <p14:tracePt t="294901" x="7537450" y="3303588"/>
          <p14:tracePt t="294926" x="7537450" y="3295650"/>
          <p14:tracePt t="294977" x="7537450" y="3268663"/>
          <p14:tracePt t="294989" x="7537450" y="3205163"/>
          <p14:tracePt t="295002" x="7537450" y="3133725"/>
          <p14:tracePt t="295014" x="7537450" y="3062288"/>
          <p14:tracePt t="295027" x="7527925" y="3017838"/>
          <p14:tracePt t="295040" x="7518400" y="2982913"/>
          <p14:tracePt t="295056" x="7518400" y="2973388"/>
          <p14:tracePt t="295072" x="7518400" y="2965450"/>
          <p14:tracePt t="295089" x="7510463" y="2955925"/>
          <p14:tracePt t="295105" x="7510463" y="2965450"/>
          <p14:tracePt t="295155" x="7510463" y="3000375"/>
          <p14:tracePt t="295174" x="7518400" y="3098800"/>
          <p14:tracePt t="295193" x="7527925" y="3125788"/>
          <p14:tracePt t="295207" x="7537450" y="3160713"/>
          <p14:tracePt t="295218" x="7537450" y="3187700"/>
          <p14:tracePt t="295231" x="7545388" y="3205163"/>
          <p14:tracePt t="295244" x="7545388" y="3214688"/>
          <p14:tracePt t="295257" x="7545388" y="3224213"/>
          <p14:tracePt t="295272" x="7554913" y="3224213"/>
          <p14:tracePt t="295289" x="7562850" y="3197225"/>
          <p14:tracePt t="295348" x="7562850" y="3108325"/>
          <p14:tracePt t="295360" x="7562850" y="3027363"/>
          <p14:tracePt t="295373" x="7562850" y="2955925"/>
          <p14:tracePt t="295389" x="7562850" y="2928938"/>
          <p14:tracePt t="295399" x="7562850" y="2911475"/>
          <p14:tracePt t="295411" x="7562850" y="2901950"/>
          <p14:tracePt t="295423" x="7562850" y="2911475"/>
          <p14:tracePt t="295462" x="7562850" y="2955925"/>
          <p14:tracePt t="295474" x="7572375" y="3062288"/>
          <p14:tracePt t="295493" x="7581900" y="3295650"/>
          <p14:tracePt t="295513" x="7581900" y="3348038"/>
          <p14:tracePt t="295525" x="7599363" y="3367088"/>
          <p14:tracePt t="295539" x="7599363" y="3384550"/>
          <p14:tracePt t="295553" x="7599363" y="3394075"/>
          <p14:tracePt t="295576" x="7599363" y="3402013"/>
          <p14:tracePt t="295602" x="7581900" y="3402013"/>
          <p14:tracePt t="295831" x="7562850" y="3411538"/>
          <p14:tracePt t="295844" x="7537450" y="3429000"/>
          <p14:tracePt t="295857" x="7500938" y="3438525"/>
          <p14:tracePt t="295869" x="7473950" y="3455988"/>
          <p14:tracePt t="295882" x="7466013" y="3465513"/>
          <p14:tracePt t="295895" x="7446963" y="3465513"/>
          <p14:tracePt t="295914" x="7429500" y="3465513"/>
          <p14:tracePt t="295933" x="7419975" y="3465513"/>
          <p14:tracePt t="295972" x="7412038" y="3465513"/>
          <p14:tracePt t="295997" x="7402513" y="3465513"/>
          <p14:tracePt t="296023" x="7394575" y="3465513"/>
          <p14:tracePt t="296049" x="7385050" y="3465513"/>
          <p14:tracePt t="296061" x="7375525" y="3455988"/>
          <p14:tracePt t="296073" x="7367588" y="3446463"/>
          <p14:tracePt t="296113" x="7367588" y="3438525"/>
          <p14:tracePt t="34545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5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Recap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41120"/>
            <a:ext cx="10515600" cy="4835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Reticular formation :It’s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set of interconnected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Nucleus (neuroanatomy)"/>
              </a:rPr>
              <a:t>nuclei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that are located throughout the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brainstem.</a:t>
            </a:r>
          </a:p>
          <a:p>
            <a:pPr marL="514350" indent="-514350">
              <a:buAutoNum type="arabicPeriod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Ascending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reticular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Descending pathway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Facilitatory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area 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:maintains normal muscle tone, Inhibitory area)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Vestibulospinal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tract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maintenance of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balance, posture, recording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sensory information from hairs cells in the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Labyrinth of the inner ear"/>
              </a:rPr>
              <a:t>labyrinth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of the inner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</a:t>
            </a:r>
          </a:p>
          <a:p>
            <a:pPr marL="0" lvl="1" indent="0">
              <a:buClrTx/>
              <a:buSzPct val="100000"/>
              <a:buNone/>
              <a:defRPr/>
            </a:pP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Tectospinal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tract: </a:t>
            </a:r>
            <a:r>
              <a:rPr lang="en-AU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reflex neck movements </a:t>
            </a:r>
          </a:p>
          <a:p>
            <a:pPr marL="0" lvl="1" indent="0">
              <a:buClrTx/>
              <a:buSzPct val="100000"/>
              <a:buNone/>
              <a:defRPr/>
            </a:pPr>
            <a:r>
              <a:rPr lang="en-AU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in response to visual stimuli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12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2"/>
    </mc:Choice>
    <mc:Fallback xmlns="">
      <p:transition spd="slow" advTm="5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524000" y="4119563"/>
            <a:ext cx="75438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9875" indent="-269875">
              <a:buFont typeface="Wingdings 2" pitchFamily="18" charset="2"/>
              <a:buChar char="E"/>
              <a:defRPr/>
            </a:pPr>
            <a:endParaRPr lang="en-US" sz="2000" dirty="0">
              <a:latin typeface="Arial" charset="0"/>
              <a:cs typeface="Arial" charset="0"/>
              <a:sym typeface="Symbol"/>
            </a:endParaRPr>
          </a:p>
          <a:p>
            <a:pPr marL="269875" indent="-269875">
              <a:buFont typeface="Wingdings 2" pitchFamily="18" charset="2"/>
              <a:buChar char="E"/>
              <a:defRPr/>
            </a:pPr>
            <a:endParaRPr lang="en-AU" sz="2000" dirty="0"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0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1"/>
    </mc:Choice>
    <mc:Fallback xmlns="">
      <p:transition spd="slow" advTm="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Reticular formation.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Reticular formation projections and their functions</a:t>
            </a:r>
          </a:p>
          <a:p>
            <a:pPr marL="514350" indent="-51435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Vestibulospinal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tract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its functions</a:t>
            </a:r>
          </a:p>
          <a:p>
            <a:pPr marL="514350" indent="-514350">
              <a:buAutoNum type="arabicPeriod"/>
            </a:pP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Tectospinal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tract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1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6"/>
    </mc:Choice>
    <mc:Fallback xmlns="">
      <p:transition spd="slow" advTm="1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9664"/>
            <a:ext cx="10515600" cy="1325563"/>
          </a:xfrm>
        </p:spPr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Reticular formation</a:t>
            </a:r>
            <a:endParaRPr lang="en-US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81" y="1493113"/>
            <a:ext cx="5368925" cy="46863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2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7775" y="1335227"/>
            <a:ext cx="4003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set of interconnected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Nucleus (neuroanatomy)"/>
              </a:rPr>
              <a:t>nuclei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that are located throughout the brainstem</a:t>
            </a:r>
            <a:endParaRPr lang="en-US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neurons of the reticular formation make up a complex set of networks in the core of the brainstem that extend from the upper part of the midbrain to the lower part of the medulla oblongata </a:t>
            </a:r>
            <a:endParaRPr lang="en-US" sz="2400" dirty="0"/>
          </a:p>
        </p:txBody>
      </p:sp>
      <p:sp>
        <p:nvSpPr>
          <p:cNvPr id="7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20371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0"/>
    </mc:Choice>
    <mc:Fallback xmlns="">
      <p:transition spd="slow" advTm="5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21" x="3822700" y="4419600"/>
          <p14:tracePt t="1423" x="3822700" y="4402138"/>
          <p14:tracePt t="1849" x="3822700" y="4348163"/>
          <p14:tracePt t="1859" x="3857625" y="4179888"/>
          <p14:tracePt t="1878" x="4143375" y="3170238"/>
          <p14:tracePt t="1898" x="4322763" y="2795588"/>
          <p14:tracePt t="1910" x="4500563" y="2465388"/>
          <p14:tracePt t="1925" x="4687888" y="2214563"/>
          <p14:tracePt t="1936" x="4894263" y="2000250"/>
          <p14:tracePt t="1949" x="5214938" y="1785938"/>
          <p14:tracePt t="1963" x="5616575" y="1581150"/>
          <p14:tracePt t="1980" x="5938838" y="1446213"/>
          <p14:tracePt t="1997" x="6340475" y="1401763"/>
          <p14:tracePt t="2014" x="6483350" y="1428750"/>
          <p14:tracePt t="2030" x="6616700" y="1500188"/>
          <p14:tracePt t="2047" x="6919913" y="1866900"/>
          <p14:tracePt t="2065" x="7018338" y="2089150"/>
          <p14:tracePt t="2080" x="7062788" y="2224088"/>
          <p14:tracePt t="2097" x="7062788" y="2339975"/>
          <p14:tracePt t="2115" x="7062788" y="2366963"/>
          <p14:tracePt t="2130" x="7062788" y="2393950"/>
          <p14:tracePt t="2147" x="7037388" y="2411413"/>
          <p14:tracePt t="2163" x="6929438" y="2527300"/>
          <p14:tracePt t="2181" x="6831013" y="2598738"/>
          <p14:tracePt t="2197" x="6599238" y="2759075"/>
          <p14:tracePt t="2216" x="6510338" y="2813050"/>
          <p14:tracePt t="2231" x="6438900" y="2874963"/>
          <p14:tracePt t="2247" x="6340475" y="2919413"/>
          <p14:tracePt t="2263" x="6188075" y="3009900"/>
          <p14:tracePt t="2282" x="6134100" y="3044825"/>
          <p14:tracePt t="2299" x="6018213" y="3108325"/>
          <p14:tracePt t="2319" x="6000750" y="3116263"/>
          <p14:tracePt t="2331" x="5991225" y="3125788"/>
          <p14:tracePt t="2347" x="5991225" y="3143250"/>
          <p14:tracePt t="2446" x="5973763" y="3170238"/>
          <p14:tracePt t="2459" x="5946775" y="3197225"/>
          <p14:tracePt t="2471" x="5938838" y="3241675"/>
          <p14:tracePt t="2485" x="5911850" y="3295650"/>
          <p14:tracePt t="2498" x="5867400" y="3367088"/>
          <p14:tracePt t="2515" x="5803900" y="3500438"/>
          <p14:tracePt t="2530" x="5786438" y="3554413"/>
          <p14:tracePt t="2547" x="5776913" y="3571875"/>
          <p14:tracePt t="2765" x="5776913" y="3616325"/>
          <p14:tracePt t="2777" x="5751513" y="3714750"/>
          <p14:tracePt t="2790" x="5715000" y="3857625"/>
          <p14:tracePt t="2803" x="5670550" y="3983038"/>
          <p14:tracePt t="2815" x="5643563" y="4062413"/>
          <p14:tracePt t="2831" x="5626100" y="4125913"/>
          <p14:tracePt t="2847" x="5608638" y="4160838"/>
          <p14:tracePt t="2863" x="5599113" y="4187825"/>
          <p14:tracePt t="2881" x="5599113" y="4197350"/>
          <p14:tracePt t="2897" x="5589588" y="4205288"/>
          <p14:tracePt t="2918" x="5589588" y="4214813"/>
          <p14:tracePt t="2936" x="5589588" y="4241800"/>
          <p14:tracePt t="2955" x="5589588" y="4251325"/>
          <p14:tracePt t="2968" x="5589588" y="4268788"/>
          <p14:tracePt t="2982" x="5599113" y="4268788"/>
          <p14:tracePt t="3058" x="5608638" y="4268788"/>
          <p14:tracePt t="3070" x="5616575" y="4268788"/>
          <p14:tracePt t="3083" x="5626100" y="4268788"/>
          <p14:tracePt t="3109" x="5643563" y="4259263"/>
          <p14:tracePt t="3134" x="5643563" y="4251325"/>
          <p14:tracePt t="3148" x="5653088" y="4232275"/>
          <p14:tracePt t="3159" x="5670550" y="4224338"/>
          <p14:tracePt t="3172" x="5688013" y="4214813"/>
          <p14:tracePt t="3184" x="5697538" y="4205288"/>
          <p14:tracePt t="3198" x="5715000" y="4179888"/>
          <p14:tracePt t="3214" x="5732463" y="4170363"/>
          <p14:tracePt t="3230" x="5732463" y="4160838"/>
          <p14:tracePt t="3247" x="5741988" y="4143375"/>
          <p14:tracePt t="3264" x="5751513" y="4143375"/>
          <p14:tracePt t="3288" x="5751513" y="4133850"/>
          <p14:tracePt t="3339" x="5751513" y="4125913"/>
          <p14:tracePt t="3466" x="5751513" y="4108450"/>
          <p14:tracePt t="3491" x="5751513" y="4089400"/>
          <p14:tracePt t="3504" x="5751513" y="4081463"/>
          <p14:tracePt t="3516" x="5751513" y="4071938"/>
          <p14:tracePt t="3529" x="5759450" y="4071938"/>
          <p14:tracePt t="3542" x="5759450" y="4062413"/>
          <p14:tracePt t="3554" x="5759450" y="4054475"/>
          <p14:tracePt t="4567" x="5751513" y="4054475"/>
          <p14:tracePt t="5153" x="5741988" y="4054475"/>
          <p14:tracePt t="5172" x="5732463" y="4054475"/>
          <p14:tracePt t="5197" x="5724525" y="4054475"/>
          <p14:tracePt t="5211" x="5715000" y="4044950"/>
          <p14:tracePt t="5254" x="5715000" y="4017963"/>
          <p14:tracePt t="5274" x="5715000" y="4000500"/>
          <p14:tracePt t="5288" x="5724525" y="3990975"/>
          <p14:tracePt t="5300" x="5724525" y="3973513"/>
          <p14:tracePt t="5315" x="5732463" y="3965575"/>
          <p14:tracePt t="5325" x="5741988" y="3956050"/>
          <p14:tracePt t="5339" x="5741988" y="3946525"/>
          <p14:tracePt t="5351" x="5751513" y="3946525"/>
          <p14:tracePt t="5365" x="5751513" y="3938588"/>
          <p14:tracePt t="5389" x="5759450" y="3938588"/>
          <p14:tracePt t="5415" x="5759450" y="3929063"/>
          <p14:tracePt t="5427" x="5759450" y="3938588"/>
          <p14:tracePt t="5593" x="5741988" y="3938588"/>
          <p14:tracePt t="5605" x="5732463" y="3938588"/>
          <p14:tracePt t="5620" x="5715000" y="3946525"/>
          <p14:tracePt t="5644" x="5705475" y="3946525"/>
          <p14:tracePt t="5675" x="5705475" y="3956050"/>
          <p14:tracePt t="5695" x="5715000" y="3956050"/>
          <p14:tracePt t="6039" x="5715000" y="3946525"/>
          <p14:tracePt t="6055" x="5724525" y="3946525"/>
          <p14:tracePt t="6077" x="5715000" y="3946525"/>
          <p14:tracePt t="6229" x="5705475" y="3946525"/>
          <p14:tracePt t="6242" x="5697538" y="3946525"/>
          <p14:tracePt t="6255" x="5688013" y="3956050"/>
          <p14:tracePt t="6269" x="5670550" y="3965575"/>
          <p14:tracePt t="6281" x="5661025" y="3983038"/>
          <p14:tracePt t="6297" x="5643563" y="3990975"/>
          <p14:tracePt t="6314" x="5599113" y="4054475"/>
          <p14:tracePt t="6331" x="5581650" y="4071938"/>
          <p14:tracePt t="6347" x="5562600" y="4089400"/>
          <p14:tracePt t="6364" x="5545138" y="4108450"/>
          <p14:tracePt t="6380" x="5527675" y="4133850"/>
          <p14:tracePt t="6397" x="5518150" y="4152900"/>
          <p14:tracePt t="6415" x="5518150" y="4170363"/>
          <p14:tracePt t="6434" x="5510213" y="4170363"/>
          <p14:tracePt t="6459" x="5510213" y="4179888"/>
          <p14:tracePt t="6472" x="5510213" y="4187825"/>
          <p14:tracePt t="6663" x="5491163" y="4205288"/>
          <p14:tracePt t="6676" x="5473700" y="4251325"/>
          <p14:tracePt t="6689" x="5446713" y="4295775"/>
          <p14:tracePt t="6701" x="5438775" y="4340225"/>
          <p14:tracePt t="6715" x="5411788" y="4394200"/>
          <p14:tracePt t="6732" x="5367338" y="4465638"/>
          <p14:tracePt t="6752" x="5357813" y="4491038"/>
          <p14:tracePt t="6765" x="5357813" y="4500563"/>
          <p14:tracePt t="6790" x="5348288" y="4510088"/>
          <p14:tracePt t="6803" x="5348288" y="4527550"/>
          <p14:tracePt t="6815" x="5340350" y="4537075"/>
          <p14:tracePt t="6835" x="5322888" y="4598988"/>
          <p14:tracePt t="6855" x="5313363" y="4616450"/>
          <p14:tracePt t="6867" x="5313363" y="4633913"/>
          <p14:tracePt t="6893" x="5313363" y="4643438"/>
          <p14:tracePt t="6918" x="5313363" y="4652963"/>
          <p14:tracePt t="6956" x="5303838" y="4652963"/>
          <p14:tracePt t="6969" x="5303838" y="4670425"/>
          <p14:tracePt t="6995" x="5295900" y="4679950"/>
          <p14:tracePt t="7007" x="5286375" y="4687888"/>
          <p14:tracePt t="7019" x="5276850" y="4714875"/>
          <p14:tracePt t="7032" x="5259388" y="4732338"/>
          <p14:tracePt t="7051" x="5224463" y="4822825"/>
          <p14:tracePt t="7071" x="5205413" y="4857750"/>
          <p14:tracePt t="7083" x="5187950" y="4911725"/>
          <p14:tracePt t="7098" x="5170488" y="4965700"/>
          <p14:tracePt t="7114" x="5133975" y="5027613"/>
          <p14:tracePt t="7130" x="5108575" y="5099050"/>
          <p14:tracePt t="7147" x="5089525" y="5160963"/>
          <p14:tracePt t="7164" x="5054600" y="5251450"/>
          <p14:tracePt t="7181" x="5045075" y="5276850"/>
          <p14:tracePt t="7198" x="5045075" y="5286375"/>
          <p14:tracePt t="7224" x="5045075" y="5276850"/>
          <p14:tracePt t="7370" x="5072063" y="5180013"/>
          <p14:tracePt t="7390" x="5099050" y="5108575"/>
          <p14:tracePt t="7402" x="5133975" y="5010150"/>
          <p14:tracePt t="7416" x="5170488" y="4938713"/>
          <p14:tracePt t="7427" x="5197475" y="4875213"/>
          <p14:tracePt t="7440" x="5197475" y="4840288"/>
          <p14:tracePt t="7454" x="5224463" y="4813300"/>
          <p14:tracePt t="7471" x="5251450" y="4724400"/>
          <p14:tracePt t="7491" x="5286375" y="4679950"/>
          <p14:tracePt t="7504" x="5322888" y="4643438"/>
          <p14:tracePt t="7517" x="5348288" y="4598988"/>
          <p14:tracePt t="7531" x="5367338" y="4572000"/>
          <p14:tracePt t="7547" x="5384800" y="4554538"/>
          <p14:tracePt t="7564" x="5411788" y="4518025"/>
          <p14:tracePt t="7581" x="5429250" y="4510088"/>
          <p14:tracePt t="7597" x="5465763" y="4473575"/>
          <p14:tracePt t="7614" x="5518150" y="4456113"/>
          <p14:tracePt t="7631" x="5608638" y="4394200"/>
          <p14:tracePt t="7647" x="5634038" y="4375150"/>
          <p14:tracePt t="7664" x="5643563" y="4357688"/>
          <p14:tracePt t="7681" x="5670550" y="4340225"/>
          <p14:tracePt t="7697" x="5697538" y="4322763"/>
          <p14:tracePt t="7714" x="5732463" y="4268788"/>
          <p14:tracePt t="7730" x="5822950" y="4125913"/>
          <p14:tracePt t="7748" x="5857875" y="4071938"/>
          <p14:tracePt t="7764" x="5875338" y="4027488"/>
          <p14:tracePt t="7780" x="5894388" y="3990975"/>
          <p14:tracePt t="7798" x="5911850" y="3983038"/>
          <p14:tracePt t="7814" x="5911850" y="3973513"/>
          <p14:tracePt t="7830" x="5911850" y="3965575"/>
          <p14:tracePt t="7849" x="5919788" y="3965575"/>
          <p14:tracePt t="7864" x="5919788" y="3956050"/>
          <p14:tracePt t="7881" x="5919788" y="3946525"/>
          <p14:tracePt t="7899" x="5929313" y="3946525"/>
          <p14:tracePt t="7914" x="5929313" y="3938588"/>
          <p14:tracePt t="8027" x="5929313" y="3929063"/>
          <p14:tracePt t="8090" x="5911850" y="3929063"/>
          <p14:tracePt t="8141" x="5902325" y="3929063"/>
          <p14:tracePt t="8154" x="5894388" y="3929063"/>
          <p14:tracePt t="8170" x="5875338" y="3929063"/>
          <p14:tracePt t="8178" x="5857875" y="3929063"/>
          <p14:tracePt t="8192" x="5830888" y="3929063"/>
          <p14:tracePt t="8209" x="5803900" y="3929063"/>
          <p14:tracePt t="8217" x="5786438" y="3929063"/>
          <p14:tracePt t="8231" x="5768975" y="3929063"/>
          <p14:tracePt t="8247" x="5759450" y="3929063"/>
          <p14:tracePt t="8268" x="5751513" y="3929063"/>
          <p14:tracePt t="8281" x="5741988" y="3929063"/>
          <p14:tracePt t="8528" x="5715000" y="3919538"/>
          <p14:tracePt t="8548" x="5697538" y="3911600"/>
          <p14:tracePt t="8561" x="5688013" y="3911600"/>
          <p14:tracePt t="8574" x="5680075" y="3911600"/>
          <p14:tracePt t="8587" x="5670550" y="3911600"/>
          <p14:tracePt t="8599" x="5661025" y="3911600"/>
          <p14:tracePt t="8614" x="5653088" y="3911600"/>
          <p14:tracePt t="8631" x="5634038" y="3911600"/>
          <p14:tracePt t="8650" x="5634038" y="3929063"/>
          <p14:tracePt t="8664" x="5616575" y="3938588"/>
          <p14:tracePt t="8680" x="5616575" y="3956050"/>
          <p14:tracePt t="8697" x="5599113" y="3983038"/>
          <p14:tracePt t="8715" x="5599113" y="4000500"/>
          <p14:tracePt t="8730" x="5589588" y="4027488"/>
          <p14:tracePt t="8748" x="5572125" y="4062413"/>
          <p14:tracePt t="8765" x="5572125" y="4081463"/>
          <p14:tracePt t="8780" x="5562600" y="4089400"/>
          <p14:tracePt t="8797" x="5562600" y="4098925"/>
          <p14:tracePt t="8814" x="5562600" y="4108450"/>
          <p14:tracePt t="8830" x="5562600" y="4116388"/>
          <p14:tracePt t="8855" x="5554663" y="4133850"/>
          <p14:tracePt t="9096" x="5545138" y="4160838"/>
          <p14:tracePt t="9109" x="5518150" y="4187825"/>
          <p14:tracePt t="9122" x="5500688" y="4214813"/>
          <p14:tracePt t="9134" x="5483225" y="4241800"/>
          <p14:tracePt t="9148" x="5465763" y="4259263"/>
          <p14:tracePt t="9164" x="5446713" y="4276725"/>
          <p14:tracePt t="9181" x="5429250" y="4303713"/>
          <p14:tracePt t="9198" x="5429250" y="4322763"/>
          <p14:tracePt t="9215" x="5411788" y="4330700"/>
          <p14:tracePt t="9231" x="5402263" y="4348163"/>
          <p14:tracePt t="9231" x="5384800" y="4367213"/>
          <p14:tracePt t="9249" x="5384800" y="4384675"/>
          <p14:tracePt t="9266" x="5367338" y="4411663"/>
          <p14:tracePt t="9280" x="5357813" y="4438650"/>
          <p14:tracePt t="9297" x="5340350" y="4483100"/>
          <p14:tracePt t="9314" x="5330825" y="4510088"/>
          <p14:tracePt t="9330" x="5330825" y="4518025"/>
          <p14:tracePt t="9347" x="5322888" y="4537075"/>
          <p14:tracePt t="9364" x="5313363" y="4554538"/>
          <p14:tracePt t="9381" x="5295900" y="4589463"/>
          <p14:tracePt t="9397" x="5295900" y="4598988"/>
          <p14:tracePt t="9414" x="5276850" y="4633913"/>
          <p14:tracePt t="9431" x="5276850" y="4652963"/>
          <p14:tracePt t="9447" x="5276850" y="4670425"/>
          <p14:tracePt t="9464" x="5259388" y="4705350"/>
          <p14:tracePt t="9481" x="5259388" y="4732338"/>
          <p14:tracePt t="9497" x="5251450" y="4751388"/>
          <p14:tracePt t="9514" x="5251450" y="4768850"/>
          <p14:tracePt t="9531" x="5251450" y="4786313"/>
          <p14:tracePt t="9547" x="5251450" y="4795838"/>
          <p14:tracePt t="9568" x="5251450" y="4813300"/>
          <p14:tracePt t="9606" x="5259388" y="4813300"/>
          <p14:tracePt t="9811" x="5268913" y="4813300"/>
          <p14:tracePt t="9836" x="5286375" y="4803775"/>
          <p14:tracePt t="9862" x="5295900" y="4786313"/>
          <p14:tracePt t="9874" x="5313363" y="4768850"/>
          <p14:tracePt t="9886" x="5313363" y="4751388"/>
          <p14:tracePt t="9902" x="5330825" y="4732338"/>
          <p14:tracePt t="9914" x="5340350" y="4705350"/>
          <p14:tracePt t="9930" x="5357813" y="4679950"/>
          <p14:tracePt t="9947" x="5375275" y="4643438"/>
          <p14:tracePt t="9964" x="5402263" y="4616450"/>
          <p14:tracePt t="9981" x="5402263" y="4572000"/>
          <p14:tracePt t="9997" x="5429250" y="4545013"/>
          <p14:tracePt t="10014" x="5456238" y="4456113"/>
          <p14:tracePt t="10030" x="5473700" y="4438650"/>
          <p14:tracePt t="10047" x="5510213" y="4394200"/>
          <p14:tracePt t="10065" x="5527675" y="4384675"/>
          <p14:tracePt t="10081" x="5554663" y="4357688"/>
          <p14:tracePt t="10097" x="5581650" y="4348163"/>
          <p14:tracePt t="10114" x="5670550" y="4303713"/>
          <p14:tracePt t="10130" x="5688013" y="4295775"/>
          <p14:tracePt t="10147" x="5705475" y="4286250"/>
          <p14:tracePt t="10164" x="5724525" y="4286250"/>
          <p14:tracePt t="10181" x="5724525" y="4276725"/>
          <p14:tracePt t="10197" x="5732463" y="4268788"/>
          <p14:tracePt t="10214" x="5768975" y="4214813"/>
          <p14:tracePt t="10231" x="5795963" y="4170363"/>
          <p14:tracePt t="10247" x="5822950" y="4133850"/>
          <p14:tracePt t="10264" x="5857875" y="4037013"/>
          <p14:tracePt t="10282" x="5875338" y="3983038"/>
          <p14:tracePt t="10297" x="5894388" y="3946525"/>
          <p14:tracePt t="10314" x="5911850" y="3902075"/>
          <p14:tracePt t="10331" x="5938838" y="3830638"/>
          <p14:tracePt t="10347" x="5938838" y="3822700"/>
          <p14:tracePt t="10364" x="5938838" y="3803650"/>
          <p14:tracePt t="10381" x="5938838" y="3795713"/>
          <p14:tracePt t="10409" x="5929313" y="3795713"/>
          <p14:tracePt t="10460" x="5911850" y="3795713"/>
          <p14:tracePt t="10485" x="5894388" y="3795713"/>
          <p14:tracePt t="10498" x="5884863" y="3795713"/>
          <p14:tracePt t="10509" x="5875338" y="3795713"/>
          <p14:tracePt t="10524" x="5857875" y="3795713"/>
          <p14:tracePt t="10535" x="5840413" y="3795713"/>
          <p14:tracePt t="10549" x="5830888" y="3795713"/>
          <p14:tracePt t="10564" x="5822950" y="3795713"/>
          <p14:tracePt t="10581" x="5803900" y="3803650"/>
          <p14:tracePt t="10597" x="5786438" y="3813175"/>
          <p14:tracePt t="10614" x="5768975" y="3822700"/>
          <p14:tracePt t="10631" x="5759450" y="3830638"/>
          <p14:tracePt t="10647" x="5724525" y="3848100"/>
          <p14:tracePt t="10664" x="5715000" y="3867150"/>
          <p14:tracePt t="10680" x="5697538" y="3875088"/>
          <p14:tracePt t="10697" x="5661025" y="3919538"/>
          <p14:tracePt t="10715" x="5643563" y="3938588"/>
          <p14:tracePt t="10731" x="5643563" y="3946525"/>
          <p14:tracePt t="10748" x="5626100" y="3956050"/>
          <p14:tracePt t="10764" x="5616575" y="3983038"/>
          <p14:tracePt t="10781" x="5608638" y="3990975"/>
          <p14:tracePt t="10797" x="5608638" y="4010025"/>
          <p14:tracePt t="10814" x="5589588" y="4044950"/>
          <p14:tracePt t="10831" x="5581650" y="4054475"/>
          <p14:tracePt t="10849" x="5581650" y="4081463"/>
          <p14:tracePt t="10867" x="5581650" y="4098925"/>
          <p14:tracePt t="10881" x="5572125" y="4098925"/>
          <p14:tracePt t="11071" x="5572125" y="4108450"/>
          <p14:tracePt t="11084" x="5562600" y="4116388"/>
          <p14:tracePt t="11097" x="5554663" y="4143375"/>
          <p14:tracePt t="11109" x="5537200" y="4170363"/>
          <p14:tracePt t="11122" x="5527675" y="4205288"/>
          <p14:tracePt t="11135" x="5510213" y="4232275"/>
          <p14:tracePt t="11148" x="5491163" y="4259263"/>
          <p14:tracePt t="11165" x="5491163" y="4286250"/>
          <p14:tracePt t="11181" x="5473700" y="4313238"/>
          <p14:tracePt t="11198" x="5456238" y="4348163"/>
          <p14:tracePt t="11214" x="5438775" y="4384675"/>
          <p14:tracePt t="11231" x="5419725" y="4419600"/>
          <p14:tracePt t="11248" x="5402263" y="4456113"/>
          <p14:tracePt t="11264" x="5384800" y="4491038"/>
          <p14:tracePt t="11281" x="5357813" y="4554538"/>
          <p14:tracePt t="11297" x="5330825" y="4598988"/>
          <p14:tracePt t="11315" x="5322888" y="4616450"/>
          <p14:tracePt t="11331" x="5313363" y="4633913"/>
          <p14:tracePt t="11347" x="5286375" y="4679950"/>
          <p14:tracePt t="11365" x="5276850" y="4697413"/>
          <p14:tracePt t="11381" x="5268913" y="4732338"/>
          <p14:tracePt t="11397" x="5259388" y="4759325"/>
          <p14:tracePt t="11414" x="5241925" y="4803775"/>
          <p14:tracePt t="11431" x="5232400" y="4822825"/>
          <p14:tracePt t="11447" x="5232400" y="4848225"/>
          <p14:tracePt t="11464" x="5232400" y="4867275"/>
          <p14:tracePt t="11481" x="5224463" y="4894263"/>
          <p14:tracePt t="11497" x="5224463" y="4902200"/>
          <p14:tracePt t="11514" x="5224463" y="4929188"/>
          <p14:tracePt t="11531" x="5224463" y="4938713"/>
          <p14:tracePt t="11547" x="5224463" y="4946650"/>
          <p14:tracePt t="11564" x="5224463" y="4956175"/>
          <p14:tracePt t="11586" x="5224463" y="4965700"/>
          <p14:tracePt t="11597" x="5224463" y="4956175"/>
          <p14:tracePt t="11720" x="5232400" y="4929188"/>
          <p14:tracePt t="11734" x="5241925" y="4894263"/>
          <p14:tracePt t="11746" x="5259388" y="4830763"/>
          <p14:tracePt t="11759" x="5276850" y="4776788"/>
          <p14:tracePt t="11772" x="5295900" y="4732338"/>
          <p14:tracePt t="11784" x="5303838" y="4705350"/>
          <p14:tracePt t="11801" x="5313363" y="4687888"/>
          <p14:tracePt t="11814" x="5330825" y="4670425"/>
          <p14:tracePt t="11831" x="5348288" y="4633913"/>
          <p14:tracePt t="11848" x="5367338" y="4616450"/>
          <p14:tracePt t="11864" x="5384800" y="4598988"/>
          <p14:tracePt t="11881" x="5411788" y="4581525"/>
          <p14:tracePt t="11897" x="5438775" y="4562475"/>
          <p14:tracePt t="11914" x="5491163" y="4527550"/>
          <p14:tracePt t="11931" x="5518150" y="4527550"/>
          <p14:tracePt t="11947" x="5554663" y="4500563"/>
          <p14:tracePt t="11964" x="5581650" y="4500563"/>
          <p14:tracePt t="11981" x="5599113" y="4491038"/>
          <p14:tracePt t="11997" x="5599113" y="4483100"/>
          <p14:tracePt t="12014" x="5616575" y="4483100"/>
          <p14:tracePt t="12031" x="5626100" y="4473575"/>
          <p14:tracePt t="12052" x="5626100" y="4465638"/>
          <p14:tracePt t="12066" x="5653088" y="4446588"/>
          <p14:tracePt t="12081" x="5670550" y="4411663"/>
          <p14:tracePt t="12097" x="5705475" y="4357688"/>
          <p14:tracePt t="12114" x="5768975" y="4232275"/>
          <p14:tracePt t="12131" x="5795963" y="4179888"/>
          <p14:tracePt t="12147" x="5803900" y="4160838"/>
          <p14:tracePt t="12164" x="5822950" y="4125913"/>
          <p14:tracePt t="12181" x="5822950" y="4116388"/>
          <p14:tracePt t="12205" x="5830888" y="4108450"/>
          <p14:tracePt t="12222" x="5830888" y="4098925"/>
          <p14:tracePt t="12257" x="5840413" y="4098925"/>
          <p14:tracePt t="12269" x="5840413" y="4089400"/>
          <p14:tracePt t="12283" x="5840413" y="4081463"/>
          <p14:tracePt t="12294" x="5848350" y="4071938"/>
          <p14:tracePt t="12307" x="5857875" y="4044950"/>
          <p14:tracePt t="12326" x="5875338" y="4010025"/>
          <p14:tracePt t="12345" x="5875338" y="4000500"/>
          <p14:tracePt t="12357" x="5875338" y="3983038"/>
          <p14:tracePt t="12372" x="5875338" y="3973513"/>
          <p14:tracePt t="12396" x="5857875" y="3973513"/>
          <p14:tracePt t="12498" x="5848350" y="3973513"/>
          <p14:tracePt t="12523" x="5840413" y="3973513"/>
          <p14:tracePt t="12540" x="5830888" y="3973513"/>
          <p14:tracePt t="12550" x="5813425" y="3973513"/>
          <p14:tracePt t="12562" x="5795963" y="3973513"/>
          <p14:tracePt t="12574" x="5786438" y="3973513"/>
          <p14:tracePt t="12589" x="5776913" y="3973513"/>
          <p14:tracePt t="12600" x="5768975" y="3973513"/>
          <p14:tracePt t="12614" x="5759450" y="3973513"/>
          <p14:tracePt t="12643" x="5751513" y="3973513"/>
          <p14:tracePt t="12652" x="5741988" y="3973513"/>
          <p14:tracePt t="12676" x="5732463" y="3973513"/>
          <p14:tracePt t="12689" x="5724525" y="3973513"/>
          <p14:tracePt t="12714" x="5715000" y="3973513"/>
          <p14:tracePt t="12727" x="5705475" y="3973513"/>
          <p14:tracePt t="12765" x="5697538" y="3973513"/>
          <p14:tracePt t="12779" x="5688013" y="3983038"/>
          <p14:tracePt t="12791" x="5680075" y="3983038"/>
          <p14:tracePt t="12816" x="5680075" y="3990975"/>
          <p14:tracePt t="12867" x="5670550" y="3990975"/>
          <p14:tracePt t="12930" x="5670550" y="4000500"/>
          <p14:tracePt t="12970" x="5670550" y="4010025"/>
          <p14:tracePt t="13238" x="5661025" y="4010025"/>
          <p14:tracePt t="13249" x="5653088" y="4017963"/>
          <p14:tracePt t="13276" x="5653088" y="4027488"/>
          <p14:tracePt t="13288" x="5643563" y="4027488"/>
          <p14:tracePt t="13301" x="5634038" y="4027488"/>
          <p14:tracePt t="13326" x="5634038" y="4037013"/>
          <p14:tracePt t="13340" x="5626100" y="4037013"/>
          <p14:tracePt t="13383" x="5626100" y="4010025"/>
          <p14:tracePt t="13454" x="5626100" y="4000500"/>
          <p14:tracePt t="13467" x="5634038" y="3990975"/>
          <p14:tracePt t="13486" x="5653088" y="3973513"/>
          <p14:tracePt t="13505" x="5661025" y="3973513"/>
          <p14:tracePt t="13530" x="5670550" y="3965575"/>
          <p14:tracePt t="13543" x="5680075" y="3965575"/>
          <p14:tracePt t="13555" x="5688013" y="3965575"/>
          <p14:tracePt t="13568" x="5705475" y="3965575"/>
          <p14:tracePt t="13596" x="5715000" y="3965575"/>
          <p14:tracePt t="13619" x="5724525" y="3965575"/>
          <p14:tracePt t="13632" x="5732463" y="3965575"/>
          <p14:tracePt t="13659" x="5741988" y="3965575"/>
          <p14:tracePt t="13683" x="5741988" y="3973513"/>
          <p14:tracePt t="13721" x="5741988" y="3983038"/>
          <p14:tracePt t="13747" x="5741988" y="3990975"/>
          <p14:tracePt t="13822" x="5741988" y="4010025"/>
          <p14:tracePt t="14092" x="5741988" y="4027488"/>
          <p14:tracePt t="14103" x="5741988" y="4037013"/>
          <p14:tracePt t="14122" x="5741988" y="4081463"/>
          <p14:tracePt t="14141" x="5732463" y="4098925"/>
          <p14:tracePt t="14154" x="5715000" y="4116388"/>
          <p14:tracePt t="14167" x="5705475" y="4143375"/>
          <p14:tracePt t="14179" x="5688013" y="4170363"/>
          <p14:tracePt t="14192" x="5680075" y="4197350"/>
          <p14:tracePt t="14205" x="5661025" y="4224338"/>
          <p14:tracePt t="14223" x="5616575" y="4286250"/>
          <p14:tracePt t="14242" x="5599113" y="4303713"/>
          <p14:tracePt t="14256" x="5599113" y="4330700"/>
          <p14:tracePt t="14269" x="5581650" y="4340225"/>
          <p14:tracePt t="14282" x="5572125" y="4357688"/>
          <p14:tracePt t="14297" x="5554663" y="4375150"/>
          <p14:tracePt t="14314" x="5554663" y="4384675"/>
          <p14:tracePt t="14331" x="5537200" y="4402138"/>
          <p14:tracePt t="14348" x="5537200" y="4411663"/>
          <p14:tracePt t="14364" x="5518150" y="4429125"/>
          <p14:tracePt t="14562" x="5500688" y="4465638"/>
          <p14:tracePt t="14574" x="5465763" y="4500563"/>
          <p14:tracePt t="14587" x="5419725" y="4572000"/>
          <p14:tracePt t="14599" x="5375275" y="4633913"/>
          <p14:tracePt t="14614" x="5348288" y="4679950"/>
          <p14:tracePt t="14631" x="5303838" y="4714875"/>
          <p14:tracePt t="14647" x="5276850" y="4751388"/>
          <p14:tracePt t="14665" x="5241925" y="4813300"/>
          <p14:tracePt t="14681" x="5214938" y="4857750"/>
          <p14:tracePt t="14697" x="5187950" y="4938713"/>
          <p14:tracePt t="14715" x="5170488" y="4973638"/>
          <p14:tracePt t="14731" x="5170488" y="5000625"/>
          <p14:tracePt t="14748" x="5160963" y="5037138"/>
          <p14:tracePt t="14764" x="5153025" y="5081588"/>
          <p14:tracePt t="14781" x="5153025" y="5099050"/>
          <p14:tracePt t="14797" x="5153025" y="5108575"/>
          <p14:tracePt t="14814" x="5153025" y="5126038"/>
          <p14:tracePt t="14831" x="5153025" y="5133975"/>
          <p14:tracePt t="14847" x="5153025" y="5143500"/>
          <p14:tracePt t="14893" x="5170488" y="5143500"/>
          <p14:tracePt t="15327" x="5187950" y="5143500"/>
          <p14:tracePt t="15339" x="5214938" y="5143500"/>
          <p14:tracePt t="15352" x="5241925" y="5143500"/>
          <p14:tracePt t="15366" x="5268913" y="5143500"/>
          <p14:tracePt t="15382" x="5295900" y="5143500"/>
          <p14:tracePt t="15397" x="5322888" y="5143500"/>
          <p14:tracePt t="15414" x="5348288" y="5143500"/>
          <p14:tracePt t="15431" x="5367338" y="5143500"/>
          <p14:tracePt t="15447" x="5384800" y="5143500"/>
          <p14:tracePt t="15466" x="5394325" y="5133975"/>
          <p14:tracePt t="15493" x="5402263" y="5116513"/>
          <p14:tracePt t="15505" x="5411788" y="5089525"/>
          <p14:tracePt t="15517" x="5429250" y="5054600"/>
          <p14:tracePt t="15531" x="5446713" y="5010150"/>
          <p14:tracePt t="15547" x="5456238" y="4983163"/>
          <p14:tracePt t="15564" x="5473700" y="4938713"/>
          <p14:tracePt t="15582" x="5483225" y="4919663"/>
          <p14:tracePt t="15599" x="5491163" y="4902200"/>
          <p14:tracePt t="15619" x="5500688" y="4884738"/>
          <p14:tracePt t="15632" x="5518150" y="4840288"/>
          <p14:tracePt t="15647" x="5537200" y="4813300"/>
          <p14:tracePt t="15664" x="5554663" y="4795838"/>
          <p14:tracePt t="15681" x="5562600" y="4776788"/>
          <p14:tracePt t="15697" x="5572125" y="4759325"/>
          <p14:tracePt t="15714" x="5581650" y="4741863"/>
          <p14:tracePt t="15731" x="5599113" y="4705350"/>
          <p14:tracePt t="15749" x="5608638" y="4679950"/>
          <p14:tracePt t="15765" x="5626100" y="4652963"/>
          <p14:tracePt t="15781" x="5634038" y="4616450"/>
          <p14:tracePt t="15798" x="5643563" y="4598988"/>
          <p14:tracePt t="15814" x="5653088" y="4589463"/>
          <p14:tracePt t="15831" x="5653088" y="4572000"/>
          <p14:tracePt t="15847" x="5670550" y="4554538"/>
          <p14:tracePt t="15864" x="5688013" y="4545013"/>
          <p14:tracePt t="15881" x="5697538" y="4537075"/>
          <p14:tracePt t="15897" x="5705475" y="4527550"/>
          <p14:tracePt t="15914" x="5732463" y="4518025"/>
          <p14:tracePt t="15931" x="5751513" y="4518025"/>
          <p14:tracePt t="15947" x="5776913" y="4500563"/>
          <p14:tracePt t="15964" x="5786438" y="4500563"/>
          <p14:tracePt t="15981" x="5795963" y="4500563"/>
          <p14:tracePt t="15997" x="5803900" y="4500563"/>
          <p14:tracePt t="16020" x="5813425" y="4500563"/>
          <p14:tracePt t="16256" x="5813425" y="4491038"/>
          <p14:tracePt t="16270" x="5822950" y="4483100"/>
          <p14:tracePt t="16282" x="5840413" y="4473575"/>
          <p14:tracePt t="16294" x="5848350" y="4456113"/>
          <p14:tracePt t="16320" x="5857875" y="4456113"/>
          <p14:tracePt t="16338" x="5857875" y="4446588"/>
          <p14:tracePt t="16346" x="5857875" y="4429125"/>
          <p14:tracePt t="16358" x="5857875" y="4419600"/>
          <p14:tracePt t="16371" x="5857875" y="4402138"/>
          <p14:tracePt t="16384" x="5857875" y="4394200"/>
          <p14:tracePt t="16397" x="5857875" y="4375150"/>
          <p14:tracePt t="16414" x="5857875" y="4367213"/>
          <p14:tracePt t="16431" x="5857875" y="4357688"/>
          <p14:tracePt t="16447" x="5857875" y="4348163"/>
          <p14:tracePt t="16464" x="5867400" y="4348163"/>
          <p14:tracePt t="16657" x="5875338" y="4357688"/>
          <p14:tracePt t="16677" x="5884863" y="4367213"/>
          <p14:tracePt t="16690" x="5884863" y="4375150"/>
          <p14:tracePt t="16702" x="5894388" y="4375150"/>
          <p14:tracePt t="16715" x="5894388" y="4394200"/>
          <p14:tracePt t="16731" x="5894388" y="4402138"/>
          <p14:tracePt t="16749" x="5902325" y="4411663"/>
          <p14:tracePt t="16764" x="5911850" y="4429125"/>
          <p14:tracePt t="16781" x="5911850" y="4446588"/>
          <p14:tracePt t="16797" x="5911850" y="4465638"/>
          <p14:tracePt t="16814" x="5911850" y="4518025"/>
          <p14:tracePt t="16831" x="5911850" y="4545013"/>
          <p14:tracePt t="16848" x="5911850" y="4562475"/>
          <p14:tracePt t="16864" x="5911850" y="4589463"/>
          <p14:tracePt t="16881" x="5911850" y="4598988"/>
          <p14:tracePt t="16897" x="5911850" y="4608513"/>
          <p14:tracePt t="16914" x="5911850" y="4616450"/>
          <p14:tracePt t="16932" x="5911850" y="4625975"/>
          <p14:tracePt t="16947" x="5902325" y="4633913"/>
          <p14:tracePt t="16964" x="5894388" y="4643438"/>
          <p14:tracePt t="16981" x="5867400" y="4660900"/>
          <p14:tracePt t="16998" x="5857875" y="4670425"/>
          <p14:tracePt t="17014" x="5848350" y="4679950"/>
          <p14:tracePt t="17031" x="5822950" y="4687888"/>
          <p14:tracePt t="17048" x="5813425" y="4697413"/>
          <p14:tracePt t="17064" x="5795963" y="4705350"/>
          <p14:tracePt t="17081" x="5759450" y="4714875"/>
          <p14:tracePt t="17098" x="5741988" y="4724400"/>
          <p14:tracePt t="17114" x="5724525" y="4732338"/>
          <p14:tracePt t="17131" x="5705475" y="4741863"/>
          <p14:tracePt t="17149" x="5697538" y="4751388"/>
          <p14:tracePt t="17164" x="5688013" y="4751388"/>
          <p14:tracePt t="17181" x="5670550" y="4759325"/>
          <p14:tracePt t="17198" x="5661025" y="4776788"/>
          <p14:tracePt t="17214" x="5653088" y="4786313"/>
          <p14:tracePt t="17231" x="5643563" y="4795838"/>
          <p14:tracePt t="17248" x="5634038" y="4803775"/>
          <p14:tracePt t="17264" x="5634038" y="4813300"/>
          <p14:tracePt t="17282" x="5626100" y="4813300"/>
          <p14:tracePt t="17313" x="5616575" y="4822825"/>
          <p14:tracePt t="17327" x="5608638" y="4822825"/>
          <p14:tracePt t="17378" x="5599113" y="4822825"/>
          <p14:tracePt t="17393" x="5589588" y="4822825"/>
          <p14:tracePt t="17404" x="5572125" y="4822825"/>
          <p14:tracePt t="17416" x="5562600" y="4822825"/>
          <p14:tracePt t="17431" x="5554663" y="4822825"/>
          <p14:tracePt t="17447" x="5545138" y="4822825"/>
          <p14:tracePt t="17464" x="5527675" y="4822825"/>
          <p14:tracePt t="17481" x="5518150" y="4822825"/>
          <p14:tracePt t="17517" x="5518150" y="4795838"/>
          <p14:tracePt t="17848" x="5527675" y="4732338"/>
          <p14:tracePt t="17861" x="5537200" y="4670425"/>
          <p14:tracePt t="17874" x="5545138" y="4608513"/>
          <p14:tracePt t="17888" x="5545138" y="4537075"/>
          <p14:tracePt t="17900" x="5554663" y="4465638"/>
          <p14:tracePt t="17919" x="5562600" y="4340225"/>
          <p14:tracePt t="17937" x="5572125" y="4286250"/>
          <p14:tracePt t="17951" x="5572125" y="4224338"/>
          <p14:tracePt t="17964" x="5589588" y="4179888"/>
          <p14:tracePt t="17981" x="5599113" y="4133850"/>
          <p14:tracePt t="17998" x="5616575" y="4071938"/>
          <p14:tracePt t="18016" x="5626100" y="4044950"/>
          <p14:tracePt t="18031" x="5634038" y="4037013"/>
          <p14:tracePt t="18053" x="5634038" y="4027488"/>
          <p14:tracePt t="18065" x="5643563" y="4017963"/>
          <p14:tracePt t="18090" x="5643563" y="4010025"/>
          <p14:tracePt t="18116" x="5653088" y="4010025"/>
          <p14:tracePt t="18133" x="5661025" y="4010025"/>
          <p14:tracePt t="18143" x="5670550" y="4010025"/>
          <p14:tracePt t="18180" x="5670550" y="4000500"/>
          <p14:tracePt t="18192" x="5680075" y="4000500"/>
          <p14:tracePt t="18237" x="5688013" y="3990975"/>
          <p14:tracePt t="18358" x="5697538" y="3990975"/>
          <p14:tracePt t="18372" x="5697538" y="3983038"/>
          <p14:tracePt t="18396" x="5705475" y="3983038"/>
          <p14:tracePt t="18409" x="5705475" y="3973513"/>
          <p14:tracePt t="18422" x="5705475" y="3983038"/>
          <p14:tracePt t="18600" x="5705475" y="3990975"/>
          <p14:tracePt t="18615" x="5697538" y="4010025"/>
          <p14:tracePt t="18626" x="5688013" y="4037013"/>
          <p14:tracePt t="18638" x="5670550" y="4054475"/>
          <p14:tracePt t="18657" x="5661025" y="4071938"/>
          <p14:tracePt t="18665" x="5643563" y="4098925"/>
          <p14:tracePt t="18681" x="5626100" y="4133850"/>
          <p14:tracePt t="18697" x="5608638" y="4170363"/>
          <p14:tracePt t="18714" x="5562600" y="4232275"/>
          <p14:tracePt t="18731" x="5554663" y="4259263"/>
          <p14:tracePt t="18748" x="5537200" y="4286250"/>
          <p14:tracePt t="18764" x="5527675" y="4295775"/>
          <p14:tracePt t="18781" x="5527675" y="4303713"/>
          <p14:tracePt t="18805" x="5527675" y="4276725"/>
          <p14:tracePt t="19078" x="5653088" y="4116388"/>
          <p14:tracePt t="19098" x="5705475" y="4044950"/>
          <p14:tracePt t="19110" x="5759450" y="3990975"/>
          <p14:tracePt t="19124" x="5776913" y="3956050"/>
          <p14:tracePt t="19135" x="5795963" y="3929063"/>
          <p14:tracePt t="19149" x="5803900" y="3919538"/>
          <p14:tracePt t="19164" x="5803900" y="3911600"/>
          <p14:tracePt t="19181" x="5822950" y="3894138"/>
          <p14:tracePt t="19197" x="5830888" y="3875088"/>
          <p14:tracePt t="19214" x="5840413" y="3867150"/>
          <p14:tracePt t="19231" x="5840413" y="3857625"/>
          <p14:tracePt t="19247" x="5840413" y="3848100"/>
          <p14:tracePt t="19264" x="5840413" y="3840163"/>
          <p14:tracePt t="19302" x="5813425" y="3848100"/>
          <p14:tracePt t="19415" x="5803900" y="3848100"/>
          <p14:tracePt t="19429" x="5795963" y="3867150"/>
          <p14:tracePt t="19440" x="5776913" y="3875088"/>
          <p14:tracePt t="19455" x="5768975" y="3894138"/>
          <p14:tracePt t="19467" x="5751513" y="3902075"/>
          <p14:tracePt t="19481" x="5732463" y="3919538"/>
          <p14:tracePt t="19499" x="5705475" y="3965575"/>
          <p14:tracePt t="19518" x="5688013" y="3983038"/>
          <p14:tracePt t="19531" x="5670550" y="4027488"/>
          <p14:tracePt t="19548" x="5653088" y="4062413"/>
          <p14:tracePt t="19564" x="5608638" y="4143375"/>
          <p14:tracePt t="19582" x="5589588" y="4187825"/>
          <p14:tracePt t="19598" x="5589588" y="4205288"/>
          <p14:tracePt t="19614" x="5572125" y="4224338"/>
          <p14:tracePt t="19632" x="5562600" y="4268788"/>
          <p14:tracePt t="19648" x="5554663" y="4276725"/>
          <p14:tracePt t="19664" x="5545138" y="4295775"/>
          <p14:tracePt t="19681" x="5545138" y="4303713"/>
          <p14:tracePt t="19697" x="5545138" y="4313238"/>
          <p14:tracePt t="19715" x="5537200" y="4322763"/>
          <p14:tracePt t="19731" x="5537200" y="4330700"/>
          <p14:tracePt t="19939" x="5518150" y="4348163"/>
          <p14:tracePt t="19964" x="5510213" y="4367213"/>
          <p14:tracePt t="19977" x="5491163" y="4394200"/>
          <p14:tracePt t="19989" x="5483225" y="4411663"/>
          <p14:tracePt t="20003" x="5465763" y="4438650"/>
          <p14:tracePt t="20015" x="5456238" y="4456113"/>
          <p14:tracePt t="20033" x="5411788" y="4527550"/>
          <p14:tracePt t="20053" x="5394325" y="4554538"/>
          <p14:tracePt t="20065" x="5394325" y="4572000"/>
          <p14:tracePt t="20081" x="5375275" y="4598988"/>
          <p14:tracePt t="20098" x="5367338" y="4616450"/>
          <p14:tracePt t="20114" x="5357813" y="4633913"/>
          <p14:tracePt t="20131" x="5348288" y="4652963"/>
          <p14:tracePt t="20147" x="5322888" y="4714875"/>
          <p14:tracePt t="20164" x="5286375" y="4786313"/>
          <p14:tracePt t="20182" x="5276850" y="4813300"/>
          <p14:tracePt t="20198" x="5268913" y="4840288"/>
          <p14:tracePt t="20214" x="5251450" y="4884738"/>
          <p14:tracePt t="20232" x="5241925" y="4902200"/>
          <p14:tracePt t="20248" x="5232400" y="4911725"/>
          <p14:tracePt t="20264" x="5214938" y="4946650"/>
          <p14:tracePt t="20282" x="5205413" y="4956175"/>
          <p14:tracePt t="20298" x="5205413" y="4965700"/>
          <p14:tracePt t="20314" x="5205413" y="4973638"/>
          <p14:tracePt t="20333" x="5197475" y="4973638"/>
          <p14:tracePt t="20349" x="5197475" y="4983163"/>
          <p14:tracePt t="20371" x="5187950" y="4991100"/>
          <p14:tracePt t="20409" x="5187950" y="4983163"/>
          <p14:tracePt t="20563" x="5187950" y="4956175"/>
          <p14:tracePt t="20576" x="5197475" y="4929188"/>
          <p14:tracePt t="20588" x="5214938" y="4875213"/>
          <p14:tracePt t="20600" x="5224463" y="4830763"/>
          <p14:tracePt t="20614" x="5251450" y="4776788"/>
          <p14:tracePt t="20631" x="5276850" y="4724400"/>
          <p14:tracePt t="20648" x="5340350" y="4633913"/>
          <p14:tracePt t="20664" x="5456238" y="4446588"/>
          <p14:tracePt t="20681" x="5518150" y="4367213"/>
          <p14:tracePt t="20698" x="5608638" y="4251325"/>
          <p14:tracePt t="20715" x="5643563" y="4205288"/>
          <p14:tracePt t="20731" x="5680075" y="4160838"/>
          <p14:tracePt t="20749" x="5715000" y="4133850"/>
          <p14:tracePt t="20765" x="5751513" y="4098925"/>
          <p14:tracePt t="20781" x="5768975" y="4081463"/>
          <p14:tracePt t="20798" x="5776913" y="4081463"/>
          <p14:tracePt t="20814" x="5776913" y="4071938"/>
          <p14:tracePt t="20831" x="5786438" y="4071938"/>
          <p14:tracePt t="20848" x="5795963" y="4062413"/>
          <p14:tracePt t="21263" x="5803900" y="4062413"/>
          <p14:tracePt t="21295" x="5813425" y="4054475"/>
          <p14:tracePt t="21315" x="5822950" y="4054475"/>
          <p14:tracePt t="21327" x="5830888" y="4054475"/>
          <p14:tracePt t="21339" x="5840413" y="4054475"/>
          <p14:tracePt t="21352" x="5848350" y="4054475"/>
          <p14:tracePt t="21378" x="5857875" y="4054475"/>
          <p14:tracePt t="21390" x="5867400" y="4054475"/>
          <p14:tracePt t="21416" x="5875338" y="4054475"/>
          <p14:tracePt t="21428" x="5884863" y="4054475"/>
          <p14:tracePt t="21454" x="5884863" y="4062413"/>
          <p14:tracePt t="21467" x="5894388" y="4071938"/>
          <p14:tracePt t="21480" x="5902325" y="4071938"/>
          <p14:tracePt t="21510" x="5902325" y="4081463"/>
          <p14:tracePt t="21544" x="5911850" y="4081463"/>
          <p14:tracePt t="21557" x="5902325" y="4081463"/>
          <p14:tracePt t="21862" x="5894388" y="4081463"/>
          <p14:tracePt t="21889" x="5884863" y="4081463"/>
          <p14:tracePt t="21900" x="5875338" y="4081463"/>
          <p14:tracePt t="21930" x="5867400" y="4081463"/>
          <p14:tracePt t="21939" x="5857875" y="4081463"/>
          <p14:tracePt t="21964" x="5857875" y="4089400"/>
          <p14:tracePt t="22053" x="5857875" y="4098925"/>
          <p14:tracePt t="22078" x="5857875" y="4116388"/>
          <p14:tracePt t="22090" x="5857875" y="4133850"/>
          <p14:tracePt t="22105" x="5857875" y="4152900"/>
          <p14:tracePt t="22116" x="5867400" y="4179888"/>
          <p14:tracePt t="22131" x="5884863" y="4205288"/>
          <p14:tracePt t="22148" x="5902325" y="4224338"/>
          <p14:tracePt t="22164" x="5919788" y="4241800"/>
          <p14:tracePt t="22182" x="5919788" y="4251325"/>
          <p14:tracePt t="22198" x="5938838" y="4259263"/>
          <p14:tracePt t="22214" x="5946775" y="4268788"/>
          <p14:tracePt t="22232" x="5946775" y="4276725"/>
          <p14:tracePt t="22249" x="5956300" y="4276725"/>
          <p14:tracePt t="22264" x="5965825" y="4276725"/>
          <p14:tracePt t="22281" x="5973763" y="4295775"/>
          <p14:tracePt t="22298" x="5973763" y="4303713"/>
          <p14:tracePt t="22314" x="5983288" y="4303713"/>
          <p14:tracePt t="22331" x="5991225" y="4322763"/>
          <p14:tracePt t="22348" x="6000750" y="4357688"/>
          <p14:tracePt t="22365" x="6010275" y="4375150"/>
          <p14:tracePt t="22381" x="6010275" y="4394200"/>
          <p14:tracePt t="22398" x="6010275" y="4411663"/>
          <p14:tracePt t="22414" x="6010275" y="4429125"/>
          <p14:tracePt t="22435" x="6010275" y="4438650"/>
          <p14:tracePt t="22460" x="6010275" y="4446588"/>
          <p14:tracePt t="22486" x="6010275" y="4456113"/>
          <p14:tracePt t="22499" x="6010275" y="4465638"/>
          <p14:tracePt t="22512" x="6010275" y="4473575"/>
          <p14:tracePt t="22549" x="6010275" y="4483100"/>
          <p14:tracePt t="22613" x="6010275" y="4500563"/>
          <p14:tracePt t="22805" x="6010275" y="4510088"/>
          <p14:tracePt t="22855" x="6010275" y="4518025"/>
          <p14:tracePt t="22868" x="6010275" y="4537075"/>
          <p14:tracePt t="22882" x="6018213" y="4562475"/>
          <p14:tracePt t="22894" x="6027738" y="4589463"/>
          <p14:tracePt t="22907" x="6027738" y="4643438"/>
          <p14:tracePt t="22919" x="6037263" y="4670425"/>
          <p14:tracePt t="22932" x="6037263" y="4705350"/>
          <p14:tracePt t="22948" x="6037263" y="4724400"/>
          <p14:tracePt t="22964" x="6037263" y="4741863"/>
          <p14:tracePt t="22981" x="6037263" y="4759325"/>
          <p14:tracePt t="22998" x="6037263" y="4795838"/>
          <p14:tracePt t="23014" x="6037263" y="4813300"/>
          <p14:tracePt t="23031" x="6037263" y="4822825"/>
          <p14:tracePt t="23048" x="6037263" y="4830763"/>
          <p14:tracePt t="23064" x="6037263" y="4840288"/>
          <p14:tracePt t="23081" x="6027738" y="4848225"/>
          <p14:tracePt t="23110" x="6018213" y="4848225"/>
          <p14:tracePt t="23124" x="6018213" y="4857750"/>
          <p14:tracePt t="23136" x="6010275" y="4857750"/>
          <p14:tracePt t="23149" x="6010275" y="4867275"/>
          <p14:tracePt t="23164" x="5991225" y="4875213"/>
          <p14:tracePt t="23181" x="5983288" y="4875213"/>
          <p14:tracePt t="23199" x="5965825" y="4894263"/>
          <p14:tracePt t="23214" x="5956300" y="4894263"/>
          <p14:tracePt t="23231" x="5938838" y="4902200"/>
          <p14:tracePt t="23248" x="5911850" y="4911725"/>
          <p14:tracePt t="23265" x="5902325" y="4911725"/>
          <p14:tracePt t="23281" x="5875338" y="4919663"/>
          <p14:tracePt t="23298" x="5848350" y="4919663"/>
          <p14:tracePt t="23315" x="5840413" y="4919663"/>
          <p14:tracePt t="23331" x="5822950" y="4919663"/>
          <p14:tracePt t="23348" x="5813425" y="4919663"/>
          <p14:tracePt t="23348" x="5795963" y="4919663"/>
          <p14:tracePt t="23366" x="5786438" y="4919663"/>
          <p14:tracePt t="23381" x="5768975" y="4919663"/>
          <p14:tracePt t="23398" x="5759450" y="4919663"/>
          <p14:tracePt t="23414" x="5732463" y="4919663"/>
          <p14:tracePt t="23431" x="5715000" y="4919663"/>
          <p14:tracePt t="23448" x="5697538" y="4919663"/>
          <p14:tracePt t="23464" x="5653088" y="4919663"/>
          <p14:tracePt t="23481" x="5634038" y="4919663"/>
          <p14:tracePt t="23498" x="5626100" y="4919663"/>
          <p14:tracePt t="23514" x="5608638" y="4919663"/>
          <p14:tracePt t="23532" x="5599113" y="4919663"/>
          <p14:tracePt t="23548" x="5589588" y="4919663"/>
          <p14:tracePt t="23570" x="5581650" y="4919663"/>
          <p14:tracePt t="23583" x="5581650" y="4929188"/>
          <p14:tracePt t="23607" x="5581650" y="4938713"/>
          <p14:tracePt t="23632" x="5572125" y="4956175"/>
          <p14:tracePt t="23658" x="5572125" y="4965700"/>
          <p14:tracePt t="23684" x="5562600" y="4973638"/>
          <p14:tracePt t="23735" x="5562600" y="4983163"/>
          <p14:tracePt t="23772" x="5589588" y="4946650"/>
          <p14:tracePt t="24066" x="5670550" y="4884738"/>
          <p14:tracePt t="24079" x="5776913" y="4776788"/>
          <p14:tracePt t="24091" x="5884863" y="4679950"/>
          <p14:tracePt t="24104" x="5956300" y="4598988"/>
          <p14:tracePt t="24117" x="6037263" y="4527550"/>
          <p14:tracePt t="24131" x="6081713" y="4465638"/>
          <p14:tracePt t="24149" x="6215063" y="4286250"/>
          <p14:tracePt t="24167" x="6242050" y="4224338"/>
          <p14:tracePt t="24182" x="6259513" y="4170363"/>
          <p14:tracePt t="24198" x="6276975" y="4143375"/>
          <p14:tracePt t="24214" x="6286500" y="4116388"/>
          <p14:tracePt t="24232" x="6286500" y="4108450"/>
          <p14:tracePt t="24250" x="6286500" y="4098925"/>
          <p14:tracePt t="24282" x="6286500" y="4089400"/>
          <p14:tracePt t="24309" x="6276975" y="4089400"/>
          <p14:tracePt t="24334" x="6269038" y="4081463"/>
          <p14:tracePt t="24372" x="6259513" y="4081463"/>
          <p14:tracePt t="24384" x="6251575" y="4081463"/>
          <p14:tracePt t="24398" x="6242050" y="4071938"/>
          <p14:tracePt t="24410" x="6232525" y="4062413"/>
          <p14:tracePt t="24422" x="6224588" y="4062413"/>
          <p14:tracePt t="24436" x="6205538" y="4054475"/>
          <p14:tracePt t="24449" x="6205538" y="4044950"/>
          <p14:tracePt t="24466" x="6197600" y="4044950"/>
          <p14:tracePt t="24481" x="6188075" y="4044950"/>
          <p14:tracePt t="24498" x="6188075" y="4037013"/>
          <p14:tracePt t="24514" x="6180138" y="4037013"/>
          <p14:tracePt t="24531" x="6170613" y="4037013"/>
          <p14:tracePt t="24549" x="6170613" y="4027488"/>
          <p14:tracePt t="24569" x="6153150" y="4027488"/>
          <p14:tracePt t="24589" x="6143625" y="4027488"/>
          <p14:tracePt t="24613" x="6134100" y="4027488"/>
          <p14:tracePt t="24639" x="6126163" y="4027488"/>
          <p14:tracePt t="24946" x="6116638" y="4027488"/>
          <p14:tracePt t="24956" x="6099175" y="4027488"/>
          <p14:tracePt t="24970" x="6072188" y="4037013"/>
          <p14:tracePt t="24988" x="6010275" y="4044950"/>
          <p14:tracePt t="25009" x="5983288" y="4044950"/>
          <p14:tracePt t="25022" x="5956300" y="4044950"/>
          <p14:tracePt t="25034" x="5946775" y="4054475"/>
          <p14:tracePt t="25050" x="5938838" y="4054475"/>
          <p14:tracePt t="25073" x="5929313" y="4054475"/>
          <p14:tracePt t="25085" x="5929313" y="4062413"/>
          <p14:tracePt t="25250" x="5929313" y="4071938"/>
          <p14:tracePt t="25277" x="5929313" y="4089400"/>
          <p14:tracePt t="25289" x="5929313" y="4108450"/>
          <p14:tracePt t="25307" x="5929313" y="4170363"/>
          <p14:tracePt t="25327" x="5929313" y="4197350"/>
          <p14:tracePt t="25340" x="5929313" y="4214813"/>
          <p14:tracePt t="25353" x="5929313" y="4232275"/>
          <p14:tracePt t="25365" x="5929313" y="4241800"/>
          <p14:tracePt t="25378" x="5929313" y="4251325"/>
          <p14:tracePt t="25390" x="5929313" y="4268788"/>
          <p14:tracePt t="25404" x="5929313" y="4276725"/>
          <p14:tracePt t="25429" x="5929313" y="4286250"/>
          <p14:tracePt t="25442" x="5919788" y="4295775"/>
          <p14:tracePt t="25455" x="5919788" y="4303713"/>
          <p14:tracePt t="25482" x="5919788" y="4313238"/>
          <p14:tracePt t="25727" x="5902325" y="4330700"/>
          <p14:tracePt t="25735" x="5894388" y="4357688"/>
          <p14:tracePt t="25748" x="5884863" y="4375150"/>
          <p14:tracePt t="25764" x="5875338" y="4411663"/>
          <p14:tracePt t="25781" x="5840413" y="4500563"/>
          <p14:tracePt t="25799" x="5822950" y="4537075"/>
          <p14:tracePt t="25814" x="5803900" y="4581525"/>
          <p14:tracePt t="25831" x="5786438" y="4598988"/>
          <p14:tracePt t="25848" x="5759450" y="4643438"/>
          <p14:tracePt t="25865" x="5751513" y="4660900"/>
          <p14:tracePt t="25881" x="5732463" y="4660900"/>
          <p14:tracePt t="25898" x="5724525" y="4679950"/>
          <p14:tracePt t="25916" x="5724525" y="4687888"/>
          <p14:tracePt t="26091" x="5724525" y="4697413"/>
          <p14:tracePt t="26129" x="5715000" y="4705350"/>
          <p14:tracePt t="26156" x="5705475" y="4714875"/>
          <p14:tracePt t="26167" x="5688013" y="4741863"/>
          <p14:tracePt t="26181" x="5680075" y="4759325"/>
          <p14:tracePt t="26193" x="5653088" y="4786313"/>
          <p14:tracePt t="26206" x="5626100" y="4813300"/>
          <p14:tracePt t="26219" x="5589588" y="4857750"/>
          <p14:tracePt t="26233" x="5554663" y="4884738"/>
          <p14:tracePt t="26248" x="5527675" y="4919663"/>
          <p14:tracePt t="26264" x="5473700" y="4991100"/>
          <p14:tracePt t="26282" x="5456238" y="5018088"/>
          <p14:tracePt t="26298" x="5438775" y="5045075"/>
          <p14:tracePt t="26314" x="5429250" y="5054600"/>
          <p14:tracePt t="26331" x="5411788" y="5081588"/>
          <p14:tracePt t="26348" x="5402263" y="5089525"/>
          <p14:tracePt t="28133" x="5384800" y="5062538"/>
          <p14:tracePt t="28581" x="5367338" y="4911725"/>
          <p14:tracePt t="28600" x="5340350" y="4840288"/>
          <p14:tracePt t="28616" x="5330825" y="4776788"/>
          <p14:tracePt t="28627" x="5313363" y="4724400"/>
          <p14:tracePt t="28639" x="5313363" y="4697413"/>
          <p14:tracePt t="28652" x="5303838" y="4679950"/>
          <p14:tracePt t="28665" x="5295900" y="4660900"/>
          <p14:tracePt t="28683" x="5295900" y="4581525"/>
          <p14:tracePt t="28703" x="5295900" y="4545013"/>
          <p14:tracePt t="28716" x="5313363" y="4510088"/>
          <p14:tracePt t="28731" x="5330825" y="4473575"/>
          <p14:tracePt t="28748" x="5348288" y="4438650"/>
          <p14:tracePt t="28764" x="5384800" y="4394200"/>
          <p14:tracePt t="28781" x="5411788" y="4367213"/>
          <p14:tracePt t="28798" x="5419725" y="4357688"/>
          <p14:tracePt t="28815" x="5438775" y="4340225"/>
          <p14:tracePt t="28831" x="5446713" y="4330700"/>
          <p14:tracePt t="28848" x="5465763" y="4330700"/>
          <p14:tracePt t="28865" x="5473700" y="4322763"/>
          <p14:tracePt t="28882" x="5483225" y="4313238"/>
          <p14:tracePt t="28908" x="5491163" y="4303713"/>
          <p14:tracePt t="28920" x="5510213" y="4276725"/>
          <p14:tracePt t="28933" x="5527675" y="4241800"/>
          <p14:tracePt t="28948" x="5554663" y="4214813"/>
          <p14:tracePt t="28965" x="5589588" y="4170363"/>
          <p14:tracePt t="28981" x="5608638" y="4133850"/>
          <p14:tracePt t="28998" x="5626100" y="4116388"/>
          <p14:tracePt t="29014" x="5670550" y="4062413"/>
          <p14:tracePt t="29031" x="5688013" y="4037013"/>
          <p14:tracePt t="29048" x="5715000" y="4017963"/>
          <p14:tracePt t="29065" x="5732463" y="4010025"/>
          <p14:tracePt t="29081" x="5741988" y="3990975"/>
          <p14:tracePt t="29098" x="5768975" y="3973513"/>
          <p14:tracePt t="29115" x="5786438" y="3956050"/>
          <p14:tracePt t="29131" x="5795963" y="3946525"/>
          <p14:tracePt t="29149" x="5795963" y="3938588"/>
          <p14:tracePt t="29165" x="5803900" y="3938588"/>
          <p14:tracePt t="29214" x="5795963" y="3938588"/>
          <p14:tracePt t="29422" x="5776913" y="3946525"/>
          <p14:tracePt t="29442" x="5776913" y="3956050"/>
          <p14:tracePt t="29454" x="5759450" y="3965575"/>
          <p14:tracePt t="29468" x="5759450" y="3973513"/>
          <p14:tracePt t="29481" x="5751513" y="3983038"/>
          <p14:tracePt t="29493" x="5741988" y="3990975"/>
          <p14:tracePt t="29506" x="5732463" y="4000500"/>
          <p14:tracePt t="29525" x="5705475" y="4037013"/>
          <p14:tracePt t="29544" x="5697538" y="4054475"/>
          <p14:tracePt t="29556" x="5688013" y="4071938"/>
          <p14:tracePt t="29569" x="5670550" y="4081463"/>
          <p14:tracePt t="29583" x="5661025" y="4108450"/>
          <p14:tracePt t="29598" x="5653088" y="4116388"/>
          <p14:tracePt t="29615" x="5643563" y="4133850"/>
          <p14:tracePt t="29631" x="5626100" y="4160838"/>
          <p14:tracePt t="29648" x="5608638" y="4170363"/>
          <p14:tracePt t="29665" x="5608638" y="4179888"/>
          <p14:tracePt t="29681" x="5589588" y="4187825"/>
          <p14:tracePt t="29698" x="5589588" y="4197350"/>
          <p14:tracePt t="29715" x="5581650" y="4197350"/>
          <p14:tracePt t="29732" x="5572125" y="4197350"/>
          <p14:tracePt t="29749" x="5562600" y="4197350"/>
          <p14:tracePt t="29786" x="5554663" y="4187825"/>
          <p14:tracePt t="29825" x="5554663" y="4179888"/>
          <p14:tracePt t="29842" x="5554663" y="4152900"/>
          <p14:tracePt t="29850" x="5554663" y="4143375"/>
          <p14:tracePt t="29863" x="5554663" y="4133850"/>
          <p14:tracePt t="29875" x="5554663" y="4116388"/>
          <p14:tracePt t="29887" x="5562600" y="4116388"/>
          <p14:tracePt t="29913" x="5562600" y="4108450"/>
          <p14:tracePt t="29926" x="5572125" y="4108450"/>
          <p14:tracePt t="29938" x="5599113" y="4089400"/>
          <p14:tracePt t="29953" x="5616575" y="4081463"/>
          <p14:tracePt t="29965" x="5634038" y="4081463"/>
          <p14:tracePt t="29981" x="5653088" y="4071938"/>
          <p14:tracePt t="29998" x="5680075" y="4071938"/>
          <p14:tracePt t="30015" x="5715000" y="4071938"/>
          <p14:tracePt t="30032" x="5724525" y="4071938"/>
          <p14:tracePt t="30057" x="5732463" y="4062413"/>
          <p14:tracePt t="30066" x="5732463" y="4081463"/>
          <p14:tracePt t="30180" x="5732463" y="4089400"/>
          <p14:tracePt t="30194" x="5724525" y="4116388"/>
          <p14:tracePt t="30206" x="5705475" y="4143375"/>
          <p14:tracePt t="30220" x="5680075" y="4187825"/>
          <p14:tracePt t="30233" x="5661025" y="4224338"/>
          <p14:tracePt t="30248" x="5634038" y="4251325"/>
          <p14:tracePt t="30265" x="5572125" y="4340225"/>
          <p14:tracePt t="30283" x="5554663" y="4357688"/>
          <p14:tracePt t="30298" x="5545138" y="4375150"/>
          <p14:tracePt t="30315" x="5537200" y="4394200"/>
          <p14:tracePt t="30331" x="5510213" y="4419600"/>
          <p14:tracePt t="30349" x="5500688" y="4429125"/>
          <p14:tracePt t="30365" x="5500688" y="4438650"/>
          <p14:tracePt t="30382" x="5483225" y="4438650"/>
          <p14:tracePt t="30398" x="5483225" y="4446588"/>
          <p14:tracePt t="30423" x="5473700" y="4446588"/>
          <p14:tracePt t="30461" x="5465763" y="4446588"/>
          <p14:tracePt t="30583" x="5465763" y="4438650"/>
          <p14:tracePt t="31238" x="5473700" y="4402138"/>
          <p14:tracePt t="31251" x="5527675" y="4313238"/>
          <p14:tracePt t="31263" x="5572125" y="4214813"/>
          <p14:tracePt t="31278" x="5626100" y="4133850"/>
          <p14:tracePt t="31289" x="5661025" y="4062413"/>
          <p14:tracePt t="31301" x="5680075" y="4017963"/>
          <p14:tracePt t="31320" x="5705475" y="3956050"/>
          <p14:tracePt t="31340" x="5705475" y="3946525"/>
          <p14:tracePt t="31352" x="5705475" y="3929063"/>
          <p14:tracePt t="31366" x="5705475" y="3919538"/>
          <p14:tracePt t="31390" x="5715000" y="3919538"/>
          <p14:tracePt t="31404" x="5715000" y="3911600"/>
          <p14:tracePt t="31431" x="5705475" y="3911600"/>
          <p14:tracePt t="31583" x="5705475" y="3919538"/>
          <p14:tracePt t="31595" x="5705475" y="3929063"/>
          <p14:tracePt t="31608" x="5688013" y="3938588"/>
          <p14:tracePt t="31621" x="5688013" y="3965575"/>
          <p14:tracePt t="31639" x="5661025" y="4017963"/>
          <p14:tracePt t="31659" x="5653088" y="4037013"/>
          <p14:tracePt t="31670" x="5643563" y="4044950"/>
          <p14:tracePt t="31685" x="5643563" y="4054475"/>
          <p14:tracePt t="31698" x="5643563" y="4062413"/>
          <p14:tracePt t="31715" x="5634038" y="4062413"/>
          <p14:tracePt t="31731" x="5634038" y="4071938"/>
          <p14:tracePt t="31748" x="5626100" y="4098925"/>
          <p14:tracePt t="31765" x="5616575" y="4098925"/>
          <p14:tracePt t="31782" x="5616575" y="4108450"/>
          <p14:tracePt t="31799" x="5616575" y="4116388"/>
          <p14:tracePt t="31815" x="5626100" y="4081463"/>
          <p14:tracePt t="31913" x="5643563" y="4044950"/>
          <p14:tracePt t="31927" x="5670550" y="3990975"/>
          <p14:tracePt t="31940" x="5680075" y="3965575"/>
          <p14:tracePt t="31956" x="5697538" y="3929063"/>
          <p14:tracePt t="31965" x="5705475" y="3919538"/>
          <p14:tracePt t="31982" x="5705475" y="3911600"/>
          <p14:tracePt t="31998" x="5705475" y="3902075"/>
          <p14:tracePt t="32016" x="5705475" y="3911600"/>
          <p14:tracePt t="32104" x="5705475" y="3929063"/>
          <p14:tracePt t="32117" x="5705475" y="3946525"/>
          <p14:tracePt t="32129" x="5705475" y="3956050"/>
          <p14:tracePt t="32143" x="5705475" y="3965575"/>
          <p14:tracePt t="32155" x="5705475" y="3973513"/>
          <p14:tracePt t="32168" x="5705475" y="3983038"/>
          <p14:tracePt t="32193" x="5705475" y="3965575"/>
          <p14:tracePt t="32309" x="5697538" y="3938588"/>
          <p14:tracePt t="32321" x="5661025" y="3875088"/>
          <p14:tracePt t="32334" x="5626100" y="3786188"/>
          <p14:tracePt t="32346" x="5537200" y="3652838"/>
          <p14:tracePt t="32359" x="5367338" y="3473450"/>
          <p14:tracePt t="32378" x="4919663" y="3081338"/>
          <p14:tracePt t="32397" x="4751388" y="2965450"/>
          <p14:tracePt t="32410" x="4625975" y="2884488"/>
          <p14:tracePt t="32424" x="4545013" y="2847975"/>
          <p14:tracePt t="32439" x="4473575" y="2822575"/>
          <p14:tracePt t="32449" x="4446588" y="2813050"/>
          <p14:tracePt t="32465" x="4419600" y="2803525"/>
          <p14:tracePt t="32481" x="4411663" y="2803525"/>
          <p14:tracePt t="32513" x="4438650" y="2813050"/>
          <p14:tracePt t="32593" x="4491038" y="2847975"/>
          <p14:tracePt t="32602" x="4581525" y="2919413"/>
          <p14:tracePt t="32614" x="4759325" y="3071813"/>
          <p14:tracePt t="32628" x="4938713" y="3241675"/>
          <p14:tracePt t="32639" x="5062538" y="3375025"/>
          <p14:tracePt t="32652" x="5153025" y="3465513"/>
          <p14:tracePt t="32666" x="5224463" y="3527425"/>
          <p14:tracePt t="32681" x="5286375" y="3581400"/>
          <p14:tracePt t="32698" x="5375275" y="3670300"/>
          <p14:tracePt t="32716" x="5402263" y="3687763"/>
          <p14:tracePt t="32731" x="5429250" y="3714750"/>
          <p14:tracePt t="32749" x="5446713" y="3732213"/>
          <p14:tracePt t="32765" x="5473700" y="3751263"/>
          <p14:tracePt t="32782" x="5473700" y="3759200"/>
          <p14:tracePt t="32799" x="5491163" y="3768725"/>
          <p14:tracePt t="32817" x="5500688" y="3768725"/>
          <p14:tracePt t="32895" x="5500688" y="3732213"/>
          <p14:tracePt t="32908" x="5510213" y="3705225"/>
          <p14:tracePt t="32920" x="5518150" y="3679825"/>
          <p14:tracePt t="32933" x="5518150" y="3660775"/>
          <p14:tracePt t="32948" x="5527675" y="3652838"/>
          <p14:tracePt t="32972" x="5537200" y="3652838"/>
          <p14:tracePt t="33013" x="5554663" y="3652838"/>
          <p14:tracePt t="33023" x="5589588" y="3705225"/>
          <p14:tracePt t="33035" x="5653088" y="3795713"/>
          <p14:tracePt t="33049" x="5715000" y="3894138"/>
          <p14:tracePt t="33065" x="5786438" y="3983038"/>
          <p14:tracePt t="33081" x="5848350" y="4108450"/>
          <p14:tracePt t="33099" x="5857875" y="4143375"/>
          <p14:tracePt t="33116" x="5875338" y="4160838"/>
          <p14:tracePt t="33132" x="5875338" y="4170363"/>
          <p14:tracePt t="33149" x="5875338" y="4179888"/>
          <p14:tracePt t="33165" x="5875338" y="4160838"/>
          <p14:tracePt t="33217" x="5875338" y="4089400"/>
          <p14:tracePt t="33226" x="5875338" y="3965575"/>
          <p14:tracePt t="33239" x="5894388" y="3714750"/>
          <p14:tracePt t="33252" x="5973763" y="3402013"/>
          <p14:tracePt t="33265" x="6045200" y="3116263"/>
          <p14:tracePt t="33281" x="6116638" y="2919413"/>
          <p14:tracePt t="33298" x="6215063" y="2714625"/>
          <p14:tracePt t="33316" x="6251575" y="2660650"/>
          <p14:tracePt t="33331" x="6269038" y="2633663"/>
          <p14:tracePt t="33348" x="6286500" y="2616200"/>
          <p14:tracePt t="33365" x="6303963" y="2608263"/>
          <p14:tracePt t="33382" x="6303963" y="2616200"/>
          <p14:tracePt t="33480" x="6286500" y="2633663"/>
          <p14:tracePt t="33496" x="6269038" y="2670175"/>
          <p14:tracePt t="33506" x="6224588" y="2705100"/>
          <p14:tracePt t="33519" x="6170613" y="2813050"/>
          <p14:tracePt t="33537" x="5938838" y="3224213"/>
          <p14:tracePt t="33558" x="5848350" y="3446463"/>
          <p14:tracePt t="33570" x="5786438" y="3652838"/>
          <p14:tracePt t="33582" x="5759450" y="3768725"/>
          <p14:tracePt t="33598" x="5732463" y="3857625"/>
          <p14:tracePt t="33615" x="5732463" y="3919538"/>
          <p14:tracePt t="33633" x="5732463" y="3938588"/>
          <p14:tracePt t="33649" x="5732463" y="3946525"/>
          <p14:tracePt t="33665" x="5732463" y="3938588"/>
          <p14:tracePt t="33735" x="5732463" y="3902075"/>
          <p14:tracePt t="33753" x="5741988" y="3830638"/>
          <p14:tracePt t="33760" x="5813425" y="3732213"/>
          <p14:tracePt t="33774" x="5929313" y="3571875"/>
          <p14:tracePt t="33787" x="6134100" y="3322638"/>
          <p14:tracePt t="33800" x="6323013" y="3133725"/>
          <p14:tracePt t="33815" x="6456363" y="3017838"/>
          <p14:tracePt t="33832" x="6581775" y="2919413"/>
          <p14:tracePt t="33848" x="6823075" y="2822575"/>
          <p14:tracePt t="33865" x="6919913" y="2803525"/>
          <p14:tracePt t="33882" x="6983413" y="2803525"/>
          <p14:tracePt t="33898" x="7045325" y="2803525"/>
          <p14:tracePt t="33915" x="7062788" y="2803525"/>
          <p14:tracePt t="33931" x="7000875" y="2847975"/>
          <p14:tracePt t="34003" x="6902450" y="2901950"/>
          <p14:tracePt t="34015" x="6715125" y="3000375"/>
          <p14:tracePt t="34029" x="6554788" y="3108325"/>
          <p14:tracePt t="34041" x="6357938" y="3232150"/>
          <p14:tracePt t="34054" x="6232525" y="3322638"/>
          <p14:tracePt t="34069" x="6143625" y="3402013"/>
          <p14:tracePt t="34082" x="6037263" y="3509963"/>
          <p14:tracePt t="34098" x="5946775" y="3616325"/>
          <p14:tracePt t="34115" x="5840413" y="3768725"/>
          <p14:tracePt t="34132" x="5803900" y="3822700"/>
          <p14:tracePt t="34148" x="5795963" y="3840163"/>
          <p14:tracePt t="34165" x="5786438" y="3857625"/>
          <p14:tracePt t="34181" x="5768975" y="3867150"/>
          <p14:tracePt t="34198" x="5768975" y="3875088"/>
          <p14:tracePt t="34215" x="5768975" y="3867150"/>
          <p14:tracePt t="34276" x="5884863" y="3751263"/>
          <p14:tracePt t="34296" x="5956300" y="3697288"/>
          <p14:tracePt t="34309" x="6045200" y="3633788"/>
          <p14:tracePt t="34321" x="6143625" y="3581400"/>
          <p14:tracePt t="34334" x="6276975" y="3527425"/>
          <p14:tracePt t="34348" x="6375400" y="3473450"/>
          <p14:tracePt t="34365" x="6473825" y="3446463"/>
          <p14:tracePt t="34381" x="6572250" y="3411538"/>
          <p14:tracePt t="34400" x="6589713" y="3402013"/>
          <p14:tracePt t="34415" x="6599238" y="3402013"/>
          <p14:tracePt t="34431" x="6581775" y="3402013"/>
          <p14:tracePt t="34475" x="6518275" y="3402013"/>
          <p14:tracePt t="34490" x="6429375" y="3419475"/>
          <p14:tracePt t="34501" x="6357938" y="3455988"/>
          <p14:tracePt t="34512" x="6269038" y="3490913"/>
          <p14:tracePt t="34525" x="6205538" y="3527425"/>
          <p14:tracePt t="34539" x="6161088" y="3562350"/>
          <p14:tracePt t="34553" x="6116638" y="3598863"/>
          <p14:tracePt t="34566" x="6081713" y="3633788"/>
          <p14:tracePt t="34582" x="6054725" y="3652838"/>
          <p14:tracePt t="34598" x="6027738" y="3697288"/>
          <p14:tracePt t="34615" x="6018213" y="3705225"/>
          <p14:tracePt t="34632" x="6010275" y="3714750"/>
          <p14:tracePt t="34648" x="6010275" y="37242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23" y="32245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Reticulospinal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3123" y="1648020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r>
              <a:rPr lang="ar-IQ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arising from reticular formation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end on different  </a:t>
            </a:r>
            <a:r>
              <a:rPr lang="ar-IQ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</a:t>
            </a:r>
          </a:p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r>
              <a:rPr lang="ar-IQ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segments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of the </a:t>
            </a:r>
            <a:r>
              <a:rPr lang="en-US" alt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spinal cord in the gamma motor </a:t>
            </a: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neuron</a:t>
            </a:r>
          </a:p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endParaRPr lang="en-US" alt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r>
              <a:rPr lang="ar-IQ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Reticular </a:t>
            </a:r>
            <a:r>
              <a:rPr lang="en-US" alt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consists of two parts:</a:t>
            </a:r>
          </a:p>
          <a:p>
            <a:pPr marL="539750" lvl="1" indent="-360363">
              <a:spcBef>
                <a:spcPct val="20000"/>
              </a:spcBef>
              <a:buSzPct val="100000"/>
              <a:buFont typeface="+mj-lt"/>
              <a:buAutoNum type="arabicPeriod"/>
              <a:defRPr/>
            </a:pP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Facilitatory </a:t>
            </a:r>
            <a:r>
              <a:rPr lang="en-US" alt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area (larger &amp; upper)</a:t>
            </a:r>
          </a:p>
          <a:p>
            <a:pPr marL="539750" lvl="1" indent="0">
              <a:spcBef>
                <a:spcPct val="20000"/>
              </a:spcBef>
              <a:buSzPct val="100000"/>
              <a:buNone/>
              <a:tabLst>
                <a:tab pos="719138" algn="l"/>
              </a:tabLst>
              <a:defRPr/>
            </a:pP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Capable </a:t>
            </a:r>
            <a:r>
              <a:rPr lang="en-US" alt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of spontaneous discharge  maintains normal </a:t>
            </a:r>
            <a:endParaRPr lang="ar-IQ" altLang="en-US" sz="3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539750" lvl="1" indent="0">
              <a:spcBef>
                <a:spcPct val="20000"/>
              </a:spcBef>
              <a:buSzPct val="100000"/>
              <a:buNone/>
              <a:tabLst>
                <a:tab pos="719138" algn="l"/>
              </a:tabLst>
              <a:defRPr/>
            </a:pP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muscle tone</a:t>
            </a:r>
          </a:p>
          <a:p>
            <a:pPr marL="539750" lvl="1" indent="0">
              <a:spcBef>
                <a:spcPct val="20000"/>
              </a:spcBef>
              <a:buSzPct val="100000"/>
              <a:buNone/>
              <a:tabLst>
                <a:tab pos="719138" algn="l"/>
              </a:tabLst>
              <a:defRPr/>
            </a:pPr>
            <a:endParaRPr lang="en-US" alt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79387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2. Inhibitory area (smaller &amp; caudal</a:t>
            </a: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endParaRPr lang="en-US" alt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Driven </a:t>
            </a:r>
            <a:r>
              <a:rPr lang="en-US" alt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by fibers from inhibitory suppressor </a:t>
            </a: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strips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alt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of cerebral cortex or fibers from </a:t>
            </a:r>
            <a:r>
              <a:rPr lang="en-US" alt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basal ganglia</a:t>
            </a:r>
            <a:endParaRPr lang="en-AU" alt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526137" y="4164207"/>
            <a:ext cx="2620371" cy="24770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9117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8023" y="4372908"/>
            <a:ext cx="2033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is muscles resistance to passive stretch at rest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3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1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1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18"/>
    </mc:Choice>
    <mc:Fallback xmlns="">
      <p:transition spd="slow" advTm="15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9" grpId="0"/>
    </p:bldLst>
  </p:timing>
  <p:extLst mod="1">
    <p:ext uri="{3A86A75C-4F4B-4683-9AE1-C65F6400EC91}">
      <p14:laserTraceLst xmlns:p14="http://schemas.microsoft.com/office/powerpoint/2010/main">
        <p14:tracePtLst>
          <p14:tracePt t="951" x="5197475" y="6384925"/>
          <p14:tracePt t="1359" x="5018088" y="6357938"/>
          <p14:tracePt t="1373" x="4633913" y="6224588"/>
          <p14:tracePt t="1384" x="4214813" y="6054725"/>
          <p14:tracePt t="1396" x="3919538" y="5875338"/>
          <p14:tracePt t="1412" x="3724275" y="5732463"/>
          <p14:tracePt t="1422" x="3571875" y="5554663"/>
          <p14:tracePt t="1434" x="3473450" y="5303838"/>
          <p14:tracePt t="1450" x="3455988" y="5054600"/>
          <p14:tracePt t="1466" x="3509963" y="4768850"/>
          <p14:tracePt t="1483" x="3813175" y="4133850"/>
          <p14:tracePt t="1500" x="3973513" y="3938588"/>
          <p14:tracePt t="1517" x="4116388" y="3776663"/>
          <p14:tracePt t="1533" x="4527550" y="3509963"/>
          <p14:tracePt t="1550" x="4759325" y="3411538"/>
          <p14:tracePt t="1566" x="4965700" y="3330575"/>
          <p14:tracePt t="1583" x="5259388" y="3232150"/>
          <p14:tracePt t="1601" x="5357813" y="3214688"/>
          <p14:tracePt t="1618" x="5473700" y="3197225"/>
          <p14:tracePt t="1638" x="5491163" y="3197225"/>
          <p14:tracePt t="1651" x="5510213" y="3197225"/>
          <p14:tracePt t="1666" x="5510213" y="3187700"/>
          <p14:tracePt t="1732" x="5518150" y="3170238"/>
          <p14:tracePt t="1742" x="5527675" y="3143250"/>
          <p14:tracePt t="1752" x="5537200" y="3089275"/>
          <p14:tracePt t="1767" x="5545138" y="3000375"/>
          <p14:tracePt t="1784" x="5562600" y="2901950"/>
          <p14:tracePt t="1800" x="5581650" y="2795588"/>
          <p14:tracePt t="1800" x="5599113" y="2705100"/>
          <p14:tracePt t="1818" x="5634038" y="2633663"/>
          <p14:tracePt t="1834" x="5688013" y="2544763"/>
          <p14:tracePt t="1850" x="6054725" y="2170113"/>
          <p14:tracePt t="1868" x="6402388" y="1911350"/>
          <p14:tracePt t="1883" x="6813550" y="1643063"/>
          <p14:tracePt t="1900" x="7143750" y="1465263"/>
          <p14:tracePt t="1917" x="7331075" y="1357313"/>
          <p14:tracePt t="1933" x="7419975" y="1312863"/>
          <p14:tracePt t="1950" x="7483475" y="1285875"/>
          <p14:tracePt t="1967" x="7483475" y="1276350"/>
          <p14:tracePt t="2072" x="7483475" y="1268413"/>
          <p14:tracePt t="2084" x="7466013" y="1223963"/>
          <p14:tracePt t="2097" x="7446963" y="1187450"/>
          <p14:tracePt t="2110" x="7429500" y="1143000"/>
          <p14:tracePt t="2122" x="7419975" y="1116013"/>
          <p14:tracePt t="2135" x="7412038" y="1089025"/>
          <p14:tracePt t="2152" x="7412038" y="1071563"/>
          <p14:tracePt t="2167" x="7412038" y="1062038"/>
          <p14:tracePt t="2184" x="7412038" y="1054100"/>
          <p14:tracePt t="31955" x="7385050" y="1054100"/>
          <p14:tracePt t="32645" x="7286625" y="1125538"/>
          <p14:tracePt t="32659" x="7037388" y="1295400"/>
          <p14:tracePt t="32672" x="6589713" y="1571625"/>
          <p14:tracePt t="32685" x="6062663" y="1812925"/>
          <p14:tracePt t="32698" x="5608638" y="1973263"/>
          <p14:tracePt t="32712" x="5116513" y="2116138"/>
          <p14:tracePt t="32723" x="4687888" y="2224088"/>
          <p14:tracePt t="32736" x="4340225" y="2268538"/>
          <p14:tracePt t="32751" x="4125913" y="2303463"/>
          <p14:tracePt t="32768" x="3965575" y="2330450"/>
          <p14:tracePt t="32768" x="3857625" y="2347913"/>
          <p14:tracePt t="32786" x="3759200" y="2366963"/>
          <p14:tracePt t="32801" x="3679825" y="2374900"/>
          <p14:tracePt t="32818" x="3581400" y="2384425"/>
          <p14:tracePt t="32834" x="3411538" y="2428875"/>
          <p14:tracePt t="32852" x="3313113" y="2455863"/>
          <p14:tracePt t="32868" x="3224213" y="2482850"/>
          <p14:tracePt t="32885" x="3098800" y="2554288"/>
          <p14:tracePt t="32903" x="3044825" y="2589213"/>
          <p14:tracePt t="32920" x="3000375" y="2633663"/>
          <p14:tracePt t="32936" x="2928938" y="2751138"/>
          <p14:tracePt t="32953" x="2857500" y="2973388"/>
          <p14:tracePt t="32969" x="2847975" y="2973388"/>
          <p14:tracePt t="33120" x="2830513" y="2973388"/>
          <p14:tracePt t="33145" x="2786063" y="2982913"/>
          <p14:tracePt t="33157" x="2679700" y="2982913"/>
          <p14:tracePt t="33170" x="2465388" y="2982913"/>
          <p14:tracePt t="33183" x="2125663" y="2982913"/>
          <p14:tracePt t="33196" x="1812925" y="2982913"/>
          <p14:tracePt t="33208" x="1536700" y="2965450"/>
          <p14:tracePt t="33222" x="1401763" y="2955925"/>
          <p14:tracePt t="33238" x="1322388" y="2946400"/>
          <p14:tracePt t="33252" x="1258888" y="2946400"/>
          <p14:tracePt t="33269" x="1143000" y="2946400"/>
          <p14:tracePt t="33287" x="1108075" y="2946400"/>
          <p14:tracePt t="33303" x="1071563" y="2955925"/>
          <p14:tracePt t="33319" x="1054100" y="2973388"/>
          <p14:tracePt t="33335" x="1027113" y="2982913"/>
          <p14:tracePt t="33352" x="990600" y="3044825"/>
          <p14:tracePt t="33369" x="965200" y="3081338"/>
          <p14:tracePt t="33386" x="938213" y="3160713"/>
          <p14:tracePt t="33402" x="938213" y="3214688"/>
          <p14:tracePt t="33419" x="938213" y="3268663"/>
          <p14:tracePt t="33435" x="1000125" y="3394075"/>
          <p14:tracePt t="33453" x="1062038" y="3438525"/>
          <p14:tracePt t="33469" x="1133475" y="3490913"/>
          <p14:tracePt t="33486" x="1419225" y="3554413"/>
          <p14:tracePt t="33504" x="1660525" y="3554413"/>
          <p14:tracePt t="33519" x="1919288" y="3536950"/>
          <p14:tracePt t="33536" x="2179638" y="3490913"/>
          <p14:tracePt t="33552" x="2509838" y="3411538"/>
          <p14:tracePt t="33569" x="2616200" y="3384550"/>
          <p14:tracePt t="33586" x="2714625" y="3367088"/>
          <p14:tracePt t="33602" x="2901950" y="3303588"/>
          <p14:tracePt t="33619" x="2965450" y="3286125"/>
          <p14:tracePt t="33636" x="3017838" y="3268663"/>
          <p14:tracePt t="33652" x="3054350" y="3251200"/>
          <p14:tracePt t="33669" x="3098800" y="3232150"/>
          <p14:tracePt t="33685" x="3108325" y="3224213"/>
          <p14:tracePt t="33702" x="3108325" y="3197225"/>
          <p14:tracePt t="33720" x="3108325" y="3187700"/>
          <p14:tracePt t="33735" x="3054350" y="3143250"/>
          <p14:tracePt t="33752" x="2928938" y="3089275"/>
          <p14:tracePt t="33769" x="2276475" y="2919413"/>
          <p14:tracePt t="33786" x="2125663" y="2911475"/>
          <p14:tracePt t="33802" x="2000250" y="2911475"/>
          <p14:tracePt t="33819" x="1839913" y="2911475"/>
          <p14:tracePt t="33836" x="1795463" y="2911475"/>
          <p14:tracePt t="33852" x="1758950" y="2928938"/>
          <p14:tracePt t="33869" x="1751013" y="2938463"/>
          <p14:tracePt t="33887" x="1724025" y="2955925"/>
          <p14:tracePt t="34090" x="1660525" y="2973388"/>
          <p14:tracePt t="34101" x="1544638" y="3017838"/>
          <p14:tracePt t="34114" x="1401763" y="3089275"/>
          <p14:tracePt t="34127" x="1268413" y="3160713"/>
          <p14:tracePt t="34140" x="1169988" y="3205163"/>
          <p14:tracePt t="34153" x="1098550" y="3241675"/>
          <p14:tracePt t="34169" x="1062038" y="3268663"/>
          <p14:tracePt t="34185" x="1036638" y="3303588"/>
          <p14:tracePt t="34203" x="1027113" y="3322638"/>
          <p14:tracePt t="34219" x="1027113" y="3340100"/>
          <p14:tracePt t="34235" x="1036638" y="3375025"/>
          <p14:tracePt t="34252" x="1133475" y="3465513"/>
          <p14:tracePt t="34269" x="1231900" y="3527425"/>
          <p14:tracePt t="34287" x="1330325" y="3571875"/>
          <p14:tracePt t="34302" x="1643063" y="3670300"/>
          <p14:tracePt t="34320" x="1857375" y="3705225"/>
          <p14:tracePt t="34336" x="2017713" y="3732213"/>
          <p14:tracePt t="34352" x="2286000" y="3759200"/>
          <p14:tracePt t="34369" x="2374900" y="3768725"/>
          <p14:tracePt t="34386" x="2490788" y="3768725"/>
          <p14:tracePt t="34402" x="2803525" y="3768725"/>
          <p14:tracePt t="34420" x="2938463" y="3759200"/>
          <p14:tracePt t="34436" x="3036888" y="3741738"/>
          <p14:tracePt t="34452" x="3133725" y="3705225"/>
          <p14:tracePt t="34469" x="3251200" y="3652838"/>
          <p14:tracePt t="34486" x="3286125" y="3633788"/>
          <p14:tracePt t="34503" x="3357563" y="3562350"/>
          <p14:tracePt t="34521" x="3384550" y="3536950"/>
          <p14:tracePt t="34536" x="3384550" y="3490913"/>
          <p14:tracePt t="34553" x="3375025" y="3446463"/>
          <p14:tracePt t="34569" x="3268663" y="3330575"/>
          <p14:tracePt t="34586" x="3187700" y="3268663"/>
          <p14:tracePt t="34602" x="3027363" y="3170238"/>
          <p14:tracePt t="34619" x="2795588" y="3081338"/>
          <p14:tracePt t="34619" x="2581275" y="3017838"/>
          <p14:tracePt t="34637" x="2411413" y="2982913"/>
          <p14:tracePt t="34652" x="2276475" y="2955925"/>
          <p14:tracePt t="34668" x="2179638" y="2946400"/>
          <p14:tracePt t="34685" x="2027238" y="2946400"/>
          <p14:tracePt t="34702" x="1938338" y="2946400"/>
          <p14:tracePt t="34719" x="1857375" y="2965450"/>
          <p14:tracePt t="34736" x="1660525" y="3036888"/>
          <p14:tracePt t="34753" x="1544638" y="3081338"/>
          <p14:tracePt t="34769" x="1438275" y="3125788"/>
          <p14:tracePt t="34786" x="1250950" y="3197225"/>
          <p14:tracePt t="34804" x="1204913" y="3224213"/>
          <p14:tracePt t="34821" x="1125538" y="3268663"/>
          <p14:tracePt t="34841" x="1108075" y="3286125"/>
          <p14:tracePt t="34854" x="1089025" y="3313113"/>
          <p14:tracePt t="34869" x="1071563" y="3340100"/>
          <p14:tracePt t="34885" x="1071563" y="3394075"/>
          <p14:tracePt t="34902" x="1062038" y="3429000"/>
          <p14:tracePt t="34919" x="1062038" y="3465513"/>
          <p14:tracePt t="34936" x="1089025" y="3554413"/>
          <p14:tracePt t="34952" x="1196975" y="3625850"/>
          <p14:tracePt t="34969" x="1295400" y="3670300"/>
          <p14:tracePt t="34986" x="1490663" y="3732213"/>
          <p14:tracePt t="35002" x="1830388" y="3822700"/>
          <p14:tracePt t="35020" x="1946275" y="3830638"/>
          <p14:tracePt t="35035" x="2071688" y="3830638"/>
          <p14:tracePt t="35052" x="2179638" y="3830638"/>
          <p14:tracePt t="35069" x="2428875" y="3795713"/>
          <p14:tracePt t="35086" x="2562225" y="3768725"/>
          <p14:tracePt t="35102" x="2670175" y="3724275"/>
          <p14:tracePt t="35119" x="2830513" y="3652838"/>
          <p14:tracePt t="35137" x="2884488" y="3616325"/>
          <p14:tracePt t="35152" x="2928938" y="3581400"/>
          <p14:tracePt t="35169" x="3009900" y="3509963"/>
          <p14:tracePt t="35186" x="3017838" y="3482975"/>
          <p14:tracePt t="35202" x="3017838" y="3455988"/>
          <p14:tracePt t="35219" x="3017838" y="3429000"/>
          <p14:tracePt t="35236" x="3017838" y="3411538"/>
          <p14:tracePt t="35252" x="2919413" y="3348038"/>
          <p14:tracePt t="35269" x="2803525" y="3295650"/>
          <p14:tracePt t="35287" x="2517775" y="3205163"/>
          <p14:tracePt t="35303" x="2330450" y="3170238"/>
          <p14:tracePt t="35319" x="2197100" y="3160713"/>
          <p14:tracePt t="35336" x="2081213" y="3152775"/>
          <p14:tracePt t="35352" x="1866900" y="3152775"/>
          <p14:tracePt t="35369" x="1830388" y="3152775"/>
          <p14:tracePt t="35386" x="1803400" y="3152775"/>
          <p14:tracePt t="35402" x="1768475" y="3160713"/>
          <p14:tracePt t="35419" x="1768475" y="3170238"/>
          <p14:tracePt t="35440" x="1758950" y="3179763"/>
          <p14:tracePt t="35456" x="1758950" y="3187700"/>
          <p14:tracePt t="35469" x="1758950" y="3205163"/>
          <p14:tracePt t="35491" x="1812925" y="3224213"/>
          <p14:tracePt t="35503" x="1938338" y="3276600"/>
          <p14:tracePt t="35519" x="2366963" y="3384550"/>
          <p14:tracePt t="35536" x="2911475" y="3438525"/>
          <p14:tracePt t="35552" x="3490913" y="3438525"/>
          <p14:tracePt t="35569" x="4679950" y="3232150"/>
          <p14:tracePt t="35586" x="5062538" y="3133725"/>
          <p14:tracePt t="35602" x="5537200" y="2982913"/>
          <p14:tracePt t="35620" x="5626100" y="2938463"/>
          <p14:tracePt t="35636" x="5670550" y="2919413"/>
          <p14:tracePt t="35652" x="5688013" y="2911475"/>
          <p14:tracePt t="35670" x="5697538" y="2911475"/>
          <p14:tracePt t="35685" x="5697538" y="2901950"/>
          <p14:tracePt t="35746" x="5688013" y="2901950"/>
          <p14:tracePt t="35758" x="5680075" y="2901950"/>
          <p14:tracePt t="35772" x="5670550" y="2901950"/>
          <p14:tracePt t="35784" x="5643563" y="2901950"/>
          <p14:tracePt t="35797" x="5634038" y="2901950"/>
          <p14:tracePt t="35810" x="5608638" y="2901950"/>
          <p14:tracePt t="35822" x="5572125" y="2901950"/>
          <p14:tracePt t="35836" x="5537200" y="2901950"/>
          <p14:tracePt t="35852" x="5473700" y="2901950"/>
          <p14:tracePt t="35869" x="5276850" y="2901950"/>
          <p14:tracePt t="35887" x="5160963" y="2901950"/>
          <p14:tracePt t="35902" x="4991100" y="2901950"/>
          <p14:tracePt t="35919" x="4867275" y="2901950"/>
          <p14:tracePt t="35936" x="4660900" y="2894013"/>
          <p14:tracePt t="35952" x="4608513" y="2894013"/>
          <p14:tracePt t="35969" x="4581525" y="2894013"/>
          <p14:tracePt t="35986" x="4545013" y="2894013"/>
          <p14:tracePt t="36002" x="4537075" y="2894013"/>
          <p14:tracePt t="38681" x="4545013" y="2894013"/>
          <p14:tracePt t="39493" x="4581525" y="2884488"/>
          <p14:tracePt t="39506" x="4643438" y="2884488"/>
          <p14:tracePt t="39520" x="4759325" y="2884488"/>
          <p14:tracePt t="39531" x="4894263" y="2894013"/>
          <p14:tracePt t="39544" x="5089525" y="2946400"/>
          <p14:tracePt t="39563" x="5456238" y="3081338"/>
          <p14:tracePt t="39583" x="5518150" y="3116263"/>
          <p14:tracePt t="39596" x="5562600" y="3152775"/>
          <p14:tracePt t="39608" x="5608638" y="3205163"/>
          <p14:tracePt t="39624" x="5634038" y="3259138"/>
          <p14:tracePt t="39636" x="5653088" y="3313113"/>
          <p14:tracePt t="39652" x="5670550" y="3367088"/>
          <p14:tracePt t="39669" x="5661025" y="3500438"/>
          <p14:tracePt t="39687" x="5608638" y="3571875"/>
          <p14:tracePt t="39702" x="5572125" y="3643313"/>
          <p14:tracePt t="39719" x="5438775" y="3768725"/>
          <p14:tracePt t="39736" x="5348288" y="3840163"/>
          <p14:tracePt t="39752" x="5214938" y="3938588"/>
          <p14:tracePt t="39769" x="5000625" y="4062413"/>
          <p14:tracePt t="39787" x="4473575" y="4367213"/>
          <p14:tracePt t="39802" x="4367213" y="4411663"/>
          <p14:tracePt t="39819" x="4268788" y="4456113"/>
          <p14:tracePt t="39836" x="4108450" y="4491038"/>
          <p14:tracePt t="39852" x="4044950" y="4491038"/>
          <p14:tracePt t="39869" x="4017963" y="4491038"/>
          <p14:tracePt t="39886" x="3983038" y="4491038"/>
          <p14:tracePt t="39902" x="3983038" y="4473575"/>
          <p14:tracePt t="39953" x="3983038" y="4446588"/>
          <p14:tracePt t="39964" x="3983038" y="4429125"/>
          <p14:tracePt t="39978" x="3983038" y="4411663"/>
          <p14:tracePt t="39992" x="3990975" y="4402138"/>
          <p14:tracePt t="40004" x="4000500" y="4384675"/>
          <p14:tracePt t="40019" x="4010025" y="4384675"/>
          <p14:tracePt t="40042" x="4017963" y="4375150"/>
          <p14:tracePt t="40054" x="4037013" y="4375150"/>
          <p14:tracePt t="40080" x="4044950" y="4375150"/>
          <p14:tracePt t="40097" x="4054475" y="4375150"/>
          <p14:tracePt t="40106" x="4054475" y="4384675"/>
          <p14:tracePt t="40182" x="4054475" y="4394200"/>
          <p14:tracePt t="40221" x="4044950" y="4394200"/>
          <p14:tracePt t="57799" x="4044950" y="4402138"/>
          <p14:tracePt t="58664" x="4027488" y="4429125"/>
          <p14:tracePt t="58678" x="4000500" y="4465638"/>
          <p14:tracePt t="58690" x="3938588" y="4518025"/>
          <p14:tracePt t="58702" x="3840163" y="4589463"/>
          <p14:tracePt t="58714" x="3705225" y="4679950"/>
          <p14:tracePt t="58728" x="3500438" y="4776788"/>
          <p14:tracePt t="58746" x="3348038" y="4830763"/>
          <p14:tracePt t="58755" x="3232150" y="4875213"/>
          <p14:tracePt t="58770" x="3143250" y="4884738"/>
          <p14:tracePt t="58787" x="3062288" y="4902200"/>
          <p14:tracePt t="58804" x="2919413" y="4902200"/>
          <p14:tracePt t="58820" x="2857500" y="4902200"/>
          <p14:tracePt t="58837" x="2786063" y="4902200"/>
          <p14:tracePt t="58854" x="2536825" y="4867275"/>
          <p14:tracePt t="58870" x="2438400" y="4840288"/>
          <p14:tracePt t="58887" x="2339975" y="4813300"/>
          <p14:tracePt t="58903" x="2205038" y="4768850"/>
          <p14:tracePt t="58920" x="2170113" y="4751388"/>
          <p14:tracePt t="58936" x="2152650" y="4741863"/>
          <p14:tracePt t="58953" x="2143125" y="4732338"/>
          <p14:tracePt t="58953" x="2133600" y="4724400"/>
          <p14:tracePt t="58971" x="2125663" y="4724400"/>
          <p14:tracePt t="58986" x="2108200" y="4714875"/>
          <p14:tracePt t="59003" x="2089150" y="4697413"/>
          <p14:tracePt t="59021" x="2054225" y="4687888"/>
          <p14:tracePt t="59037" x="2027238" y="4687888"/>
          <p14:tracePt t="59053" x="2000250" y="4679950"/>
          <p14:tracePt t="59070" x="1938338" y="4670425"/>
          <p14:tracePt t="59087" x="1893888" y="4670425"/>
          <p14:tracePt t="59103" x="1857375" y="4670425"/>
          <p14:tracePt t="59120" x="1731963" y="4679950"/>
          <p14:tracePt t="59138" x="1670050" y="4697413"/>
          <p14:tracePt t="59153" x="1608138" y="4714875"/>
          <p14:tracePt t="59170" x="1482725" y="4759325"/>
          <p14:tracePt t="59188" x="1465263" y="4776788"/>
          <p14:tracePt t="59203" x="1446213" y="4786313"/>
          <p14:tracePt t="59220" x="1428750" y="4803775"/>
          <p14:tracePt t="59236" x="1384300" y="4902200"/>
          <p14:tracePt t="59253" x="1347788" y="4983163"/>
          <p14:tracePt t="59270" x="1312863" y="5259388"/>
          <p14:tracePt t="59290" x="1312863" y="5367338"/>
          <p14:tracePt t="59304" x="1322388" y="5465763"/>
          <p14:tracePt t="59320" x="1357313" y="5537200"/>
          <p14:tracePt t="59336" x="1455738" y="5670550"/>
          <p14:tracePt t="59353" x="1527175" y="5715000"/>
          <p14:tracePt t="59370" x="1670050" y="5813425"/>
          <p14:tracePt t="59387" x="2160588" y="5965825"/>
          <p14:tracePt t="59404" x="2339975" y="5983288"/>
          <p14:tracePt t="59420" x="2509838" y="5983288"/>
          <p14:tracePt t="59436" x="2625725" y="5983288"/>
          <p14:tracePt t="59453" x="2822575" y="5938838"/>
          <p14:tracePt t="59471" x="2894013" y="5902325"/>
          <p14:tracePt t="59487" x="2955925" y="5867400"/>
          <p14:tracePt t="59503" x="3054350" y="5786438"/>
          <p14:tracePt t="59520" x="3089275" y="5732463"/>
          <p14:tracePt t="59537" x="3108325" y="5688013"/>
          <p14:tracePt t="59553" x="3125788" y="5616575"/>
          <p14:tracePt t="59570" x="3108325" y="5572125"/>
          <p14:tracePt t="59588" x="3027363" y="5483225"/>
          <p14:tracePt t="59608" x="2965450" y="5438775"/>
          <p14:tracePt t="59621" x="2884488" y="5384800"/>
          <p14:tracePt t="59636" x="2803525" y="5348288"/>
          <p14:tracePt t="59653" x="2724150" y="5313363"/>
          <p14:tracePt t="59670" x="2571750" y="5259388"/>
          <p14:tracePt t="59687" x="2500313" y="5251450"/>
          <p14:tracePt t="59703" x="2428875" y="5251450"/>
          <p14:tracePt t="59720" x="2357438" y="5251450"/>
          <p14:tracePt t="59737" x="2339975" y="5251450"/>
          <p14:tracePt t="59753" x="2330450" y="5251450"/>
          <p14:tracePt t="59770" x="2322513" y="5251450"/>
          <p14:tracePt t="59804" x="2330450" y="5251450"/>
          <p14:tracePt t="59863" x="2357438" y="5232400"/>
          <p14:tracePt t="59875" x="2455863" y="5197475"/>
          <p14:tracePt t="59889" x="2643188" y="5081588"/>
          <p14:tracePt t="59907" x="3429000" y="4633913"/>
          <p14:tracePt t="59926" x="3670300" y="4500563"/>
          <p14:tracePt t="59939" x="3786188" y="4429125"/>
          <p14:tracePt t="59952" x="3867150" y="4375150"/>
          <p14:tracePt t="59964" x="3894138" y="4357688"/>
          <p14:tracePt t="59978" x="3911600" y="4340225"/>
          <p14:tracePt t="59990" x="3911600" y="4330700"/>
          <p14:tracePt t="60029" x="3857625" y="4330700"/>
          <p14:tracePt t="60066" x="3803650" y="4330700"/>
          <p14:tracePt t="60080" x="3759200" y="4330700"/>
          <p14:tracePt t="60092" x="3714750" y="4340225"/>
          <p14:tracePt t="60105" x="3687763" y="4348163"/>
          <p14:tracePt t="60121" x="3652838" y="4357688"/>
          <p14:tracePt t="60137" x="3616325" y="4367213"/>
          <p14:tracePt t="60153" x="3581400" y="4384675"/>
          <p14:tracePt t="60170" x="3571875" y="4384675"/>
          <p14:tracePt t="60186" x="3562350" y="4384675"/>
          <p14:tracePt t="60203" x="3554413" y="4384675"/>
          <p14:tracePt t="60225" x="3562350" y="4384675"/>
          <p14:tracePt t="60602" x="3571875" y="4384675"/>
          <p14:tracePt t="60628" x="3581400" y="43846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27" y="685752"/>
            <a:ext cx="5239226" cy="60357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4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4670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1"/>
    </mc:Choice>
    <mc:Fallback xmlns="">
      <p:transition spd="slow" advTm="4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45" x="4589463" y="4919663"/>
          <p14:tracePt t="2247" x="4616450" y="4911725"/>
          <p14:tracePt t="2520" x="4679950" y="4867275"/>
          <p14:tracePt t="2532" x="4919663" y="4705350"/>
          <p14:tracePt t="2544" x="5429250" y="4367213"/>
          <p14:tracePt t="2558" x="5956300" y="4027488"/>
          <p14:tracePt t="2570" x="6367463" y="3759200"/>
          <p14:tracePt t="2582" x="6616700" y="3571875"/>
          <p14:tracePt t="2598" x="6742113" y="3482975"/>
          <p14:tracePt t="2611" x="6804025" y="3429000"/>
          <p14:tracePt t="2628" x="6840538" y="3402013"/>
          <p14:tracePt t="2628" x="6848475" y="3394075"/>
          <p14:tracePt t="2646" x="6858000" y="3384550"/>
          <p14:tracePt t="2662" x="6858000" y="3375025"/>
          <p14:tracePt t="2678" x="6840538" y="3375025"/>
          <p14:tracePt t="2764" x="6831013" y="3375025"/>
          <p14:tracePt t="2774" x="6813550" y="3375025"/>
          <p14:tracePt t="2785" x="6796088" y="3367088"/>
          <p14:tracePt t="2799" x="6769100" y="3367088"/>
          <p14:tracePt t="2813" x="6732588" y="3357563"/>
          <p14:tracePt t="2828" x="6680200" y="3357563"/>
          <p14:tracePt t="2845" x="6608763" y="3357563"/>
          <p14:tracePt t="2861" x="6465888" y="3357563"/>
          <p14:tracePt t="2878" x="6394450" y="3357563"/>
          <p14:tracePt t="2894" x="6330950" y="3367088"/>
          <p14:tracePt t="2911" x="6170613" y="3411538"/>
          <p14:tracePt t="2929" x="6081713" y="3438525"/>
          <p14:tracePt t="2944" x="6010275" y="3455988"/>
          <p14:tracePt t="2961" x="5929313" y="3482975"/>
          <p14:tracePt t="2978" x="5902325" y="3482975"/>
          <p14:tracePt t="2995" x="5884863" y="3490913"/>
          <p14:tracePt t="3011" x="5875338" y="3500438"/>
          <p14:tracePt t="3028" x="5857875" y="3500438"/>
          <p14:tracePt t="3259" x="5830888" y="3500438"/>
          <p14:tracePt t="3271" x="5813425" y="3500438"/>
          <p14:tracePt t="3284" x="5795963" y="3500438"/>
          <p14:tracePt t="3296" x="5786438" y="3500438"/>
          <p14:tracePt t="3311" x="5768975" y="3490913"/>
          <p14:tracePt t="3328" x="5759450" y="3490913"/>
          <p14:tracePt t="3345" x="5741988" y="3490913"/>
          <p14:tracePt t="3361" x="5741988" y="3482975"/>
          <p14:tracePt t="3378" x="5732463" y="3482975"/>
          <p14:tracePt t="3395" x="5732463" y="3500438"/>
          <p14:tracePt t="3514" x="5732463" y="3517900"/>
          <p14:tracePt t="3526" x="5732463" y="3554413"/>
          <p14:tracePt t="3544" x="5741988" y="3697288"/>
          <p14:tracePt t="3563" x="5751513" y="3751263"/>
          <p14:tracePt t="3577" x="5751513" y="3776663"/>
          <p14:tracePt t="3589" x="5751513" y="3813175"/>
          <p14:tracePt t="3602" x="5751513" y="3830638"/>
          <p14:tracePt t="3615" x="5751513" y="3840163"/>
          <p14:tracePt t="3628" x="5751513" y="3857625"/>
          <p14:tracePt t="3646" x="5751513" y="3867150"/>
          <p14:tracePt t="3661" x="5751513" y="3894138"/>
          <p14:tracePt t="3679" x="5741988" y="3965575"/>
          <p14:tracePt t="3883" x="5724525" y="4062413"/>
          <p14:tracePt t="3895" x="5697538" y="4214813"/>
          <p14:tracePt t="3908" x="5653088" y="4402138"/>
          <p14:tracePt t="3921" x="5626100" y="4527550"/>
          <p14:tracePt t="3934" x="5608638" y="4598988"/>
          <p14:tracePt t="3946" x="5589588" y="4660900"/>
          <p14:tracePt t="3961" x="5581650" y="4724400"/>
          <p14:tracePt t="3978" x="5554663" y="4776788"/>
          <p14:tracePt t="3994" x="5510213" y="4894263"/>
          <p14:tracePt t="4011" x="5483225" y="4956175"/>
          <p14:tracePt t="4028" x="5456238" y="5010150"/>
          <p14:tracePt t="4045" x="5411788" y="5081588"/>
          <p14:tracePt t="4062" x="5394325" y="5108575"/>
          <p14:tracePt t="4079" x="5375275" y="5133975"/>
          <p14:tracePt t="4095" x="5348288" y="5170488"/>
          <p14:tracePt t="4113" x="5313363" y="5197475"/>
          <p14:tracePt t="4128" x="5286375" y="5241925"/>
          <p14:tracePt t="4145" x="5224463" y="5322888"/>
          <p14:tracePt t="4163" x="5187950" y="5348288"/>
          <p14:tracePt t="4182" x="5126038" y="5429250"/>
          <p14:tracePt t="4201" x="5099050" y="5456238"/>
          <p14:tracePt t="4213" x="5072063" y="5491163"/>
          <p14:tracePt t="4228" x="5045075" y="5518150"/>
          <p14:tracePt t="4245" x="5010150" y="5589588"/>
          <p14:tracePt t="4261" x="4965700" y="5643563"/>
          <p14:tracePt t="4278" x="4919663" y="5705475"/>
          <p14:tracePt t="4295" x="4857750" y="5840413"/>
          <p14:tracePt t="4311" x="4830763" y="5902325"/>
          <p14:tracePt t="4329" x="4803775" y="5938838"/>
          <p14:tracePt t="4345" x="4795838" y="5956300"/>
          <p14:tracePt t="4362" x="4795838" y="5965825"/>
          <p14:tracePt t="4378" x="4786313" y="5983288"/>
          <p14:tracePt t="4395" x="4786313" y="5973763"/>
          <p14:tracePt t="4443" x="4795838" y="5946775"/>
          <p14:tracePt t="4457" x="4822825" y="5875338"/>
          <p14:tracePt t="4469" x="4894263" y="5741988"/>
          <p14:tracePt t="4482" x="5010150" y="5527675"/>
          <p14:tracePt t="4497" x="5116513" y="5340350"/>
          <p14:tracePt t="4511" x="5205413" y="5180013"/>
          <p14:tracePt t="4528" x="5340350" y="4965700"/>
          <p14:tracePt t="4546" x="5402263" y="4875213"/>
          <p14:tracePt t="4561" x="5456238" y="4803775"/>
          <p14:tracePt t="4578" x="5500688" y="4724400"/>
          <p14:tracePt t="4595" x="5537200" y="4633913"/>
          <p14:tracePt t="4611" x="5599113" y="4510088"/>
          <p14:tracePt t="4629" x="5599113" y="4483100"/>
          <p14:tracePt t="4646" x="5608638" y="4419600"/>
          <p14:tracePt t="4662" x="5608638" y="4394200"/>
          <p14:tracePt t="4678" x="5608638" y="4357688"/>
          <p14:tracePt t="4696" x="5608638" y="4330700"/>
          <p14:tracePt t="4712" x="5589588" y="4251325"/>
          <p14:tracePt t="4729" x="5581650" y="4224338"/>
          <p14:tracePt t="4746" x="5572125" y="4197350"/>
          <p14:tracePt t="4762" x="5554663" y="4170363"/>
          <p14:tracePt t="4779" x="5554663" y="4143375"/>
          <p14:tracePt t="4796" x="5554663" y="4125913"/>
          <p14:tracePt t="4812" x="5537200" y="4037013"/>
          <p14:tracePt t="4829" x="5537200" y="3990975"/>
          <p14:tracePt t="4846" x="5537200" y="3929063"/>
          <p14:tracePt t="4862" x="5537200" y="3857625"/>
          <p14:tracePt t="4879" x="5537200" y="3840163"/>
          <p14:tracePt t="4896" x="5527675" y="3822700"/>
          <p14:tracePt t="4912" x="5527675" y="3813175"/>
          <p14:tracePt t="4954" x="5527675" y="3830638"/>
          <p14:tracePt t="5094" x="5527675" y="3857625"/>
          <p14:tracePt t="5106" x="5527675" y="3902075"/>
          <p14:tracePt t="5119" x="5527675" y="3938588"/>
          <p14:tracePt t="5133" x="5527675" y="3973513"/>
          <p14:tracePt t="5147" x="5527675" y="4010025"/>
          <p14:tracePt t="5162" x="5527675" y="4037013"/>
          <p14:tracePt t="5179" x="5518150" y="4062413"/>
          <p14:tracePt t="5196" x="5510213" y="4108450"/>
          <p14:tracePt t="5213" x="5510213" y="4125913"/>
          <p14:tracePt t="5229" x="5510213" y="4133850"/>
          <p14:tracePt t="5248" x="5510213" y="4143375"/>
          <p14:tracePt t="5274" x="5510213" y="4152900"/>
          <p14:tracePt t="5286" x="5500688" y="4152900"/>
          <p14:tracePt t="5313" x="5500688" y="4160838"/>
          <p14:tracePt t="5618" x="5491163" y="4179888"/>
          <p14:tracePt t="5629" x="5491163" y="4205288"/>
          <p14:tracePt t="5643" x="5473700" y="4276725"/>
          <p14:tracePt t="5658" x="5429250" y="4402138"/>
          <p14:tracePt t="5668" x="5402263" y="4518025"/>
          <p14:tracePt t="5681" x="5357813" y="4616450"/>
          <p14:tracePt t="5696" x="5322888" y="4705350"/>
          <p14:tracePt t="5712" x="5295900" y="4768850"/>
          <p14:tracePt t="5729" x="5268913" y="4813300"/>
          <p14:tracePt t="5746" x="5259388" y="4822825"/>
          <p14:tracePt t="5763" x="5251450" y="4822825"/>
          <p14:tracePt t="5797" x="5251450" y="4830763"/>
          <p14:tracePt t="6050" x="5241925" y="4848225"/>
          <p14:tracePt t="6063" x="5241925" y="4867275"/>
          <p14:tracePt t="6080" x="5232400" y="4902200"/>
          <p14:tracePt t="6090" x="5232400" y="4938713"/>
          <p14:tracePt t="6101" x="5232400" y="4991100"/>
          <p14:tracePt t="6114" x="5224463" y="5054600"/>
          <p14:tracePt t="6129" x="5214938" y="5099050"/>
          <p14:tracePt t="6146" x="5205413" y="5143500"/>
          <p14:tracePt t="6163" x="5187950" y="5180013"/>
          <p14:tracePt t="6179" x="5170488" y="5232400"/>
          <p14:tracePt t="6196" x="5072063" y="5446713"/>
          <p14:tracePt t="6212" x="4991100" y="5634038"/>
          <p14:tracePt t="6230" x="4938713" y="5715000"/>
          <p14:tracePt t="6246" x="4911725" y="5759450"/>
          <p14:tracePt t="6262" x="4840288" y="5857875"/>
          <p14:tracePt t="6280" x="4822825" y="5894388"/>
          <p14:tracePt t="6296" x="4795838" y="5919788"/>
          <p14:tracePt t="6312" x="4776788" y="5946775"/>
          <p14:tracePt t="6329" x="4724400" y="5983288"/>
          <p14:tracePt t="6346" x="4705350" y="5991225"/>
          <p14:tracePt t="6362" x="4687888" y="6010275"/>
          <p14:tracePt t="6379" x="4670425" y="6010275"/>
          <p14:tracePt t="6396" x="4652963" y="6018213"/>
          <p14:tracePt t="6413" x="4652963" y="6027738"/>
          <p14:tracePt t="6429" x="4643438" y="6027738"/>
          <p14:tracePt t="6446" x="4643438" y="6018213"/>
          <p14:tracePt t="6522" x="4643438" y="6000750"/>
          <p14:tracePt t="6535" x="4652963" y="5973763"/>
          <p14:tracePt t="6548" x="4660900" y="5946775"/>
          <p14:tracePt t="6560" x="4687888" y="5911850"/>
          <p14:tracePt t="6573" x="4705350" y="5857875"/>
          <p14:tracePt t="6586" x="4751388" y="5759450"/>
          <p14:tracePt t="6605" x="4929188" y="5367338"/>
          <p14:tracePt t="6624" x="4983163" y="5232400"/>
          <p14:tracePt t="6636" x="5000625" y="5143500"/>
          <p14:tracePt t="6650" x="5018088" y="5081588"/>
          <p14:tracePt t="6663" x="5018088" y="5062538"/>
          <p14:tracePt t="6679" x="5027613" y="5045075"/>
          <p14:tracePt t="6696" x="5027613" y="5037138"/>
          <p14:tracePt t="6712" x="5027613" y="5027613"/>
          <p14:tracePt t="7082" x="5027613" y="5010150"/>
          <p14:tracePt t="7096" x="5027613" y="4983163"/>
          <p14:tracePt t="7108" x="5027613" y="4919663"/>
          <p14:tracePt t="7120" x="5045075" y="4786313"/>
          <p14:tracePt t="7138" x="5081588" y="4581525"/>
          <p14:tracePt t="7147" x="5143500" y="4205288"/>
          <p14:tracePt t="7162" x="5187950" y="3919538"/>
          <p14:tracePt t="7179" x="5224463" y="3732213"/>
          <p14:tracePt t="7196" x="5251450" y="3562350"/>
          <p14:tracePt t="7213" x="5251450" y="3527425"/>
          <p14:tracePt t="7229" x="5259388" y="3500438"/>
          <p14:tracePt t="7246" x="5259388" y="3473450"/>
          <p14:tracePt t="7263" x="5259388" y="3465513"/>
          <p14:tracePt t="7312" x="5259388" y="3455988"/>
          <p14:tracePt t="7401" x="5259388" y="3446463"/>
          <p14:tracePt t="7426" x="5259388" y="3438525"/>
          <p14:tracePt t="7439" x="5259388" y="3429000"/>
          <p14:tracePt t="7466" x="5259388" y="3446463"/>
          <p14:tracePt t="7580" x="5259388" y="3465513"/>
          <p14:tracePt t="7593" x="5251450" y="3482975"/>
          <p14:tracePt t="7606" x="5241925" y="3509963"/>
          <p14:tracePt t="7617" x="5241925" y="3527425"/>
          <p14:tracePt t="7631" x="5241925" y="3554413"/>
          <p14:tracePt t="7647" x="5232400" y="3581400"/>
          <p14:tracePt t="7663" x="5232400" y="3608388"/>
          <p14:tracePt t="7679" x="5214938" y="3652838"/>
          <p14:tracePt t="7697" x="5214938" y="3679825"/>
          <p14:tracePt t="7712" x="5205413" y="3705225"/>
          <p14:tracePt t="7729" x="5197475" y="3768725"/>
          <p14:tracePt t="7747" x="5187950" y="3813175"/>
          <p14:tracePt t="7764" x="5180013" y="3919538"/>
          <p14:tracePt t="7784" x="5170488" y="3956050"/>
          <p14:tracePt t="7797" x="5160963" y="3990975"/>
          <p14:tracePt t="7812" x="5153025" y="4027488"/>
          <p14:tracePt t="7829" x="5143500" y="4062413"/>
          <p14:tracePt t="7846" x="5116513" y="4143375"/>
          <p14:tracePt t="7863" x="5108575" y="4197350"/>
          <p14:tracePt t="7879" x="5089525" y="4241800"/>
          <p14:tracePt t="7896" x="5062538" y="4357688"/>
          <p14:tracePt t="7913" x="5054600" y="4411663"/>
          <p14:tracePt t="7929" x="5045075" y="4446588"/>
          <p14:tracePt t="7946" x="5027613" y="4545013"/>
          <p14:tracePt t="7963" x="5018088" y="4589463"/>
          <p14:tracePt t="7980" x="5010150" y="4679950"/>
          <p14:tracePt t="8000" x="4991100" y="4724400"/>
          <p14:tracePt t="8014" x="4983163" y="4741863"/>
          <p14:tracePt t="8029" x="4983163" y="4768850"/>
          <p14:tracePt t="8046" x="4973638" y="4786313"/>
          <p14:tracePt t="8062" x="4973638" y="4795838"/>
          <p14:tracePt t="8079" x="4973638" y="4803775"/>
          <p14:tracePt t="8096" x="4956175" y="4840288"/>
          <p14:tracePt t="8112" x="4946650" y="4867275"/>
          <p14:tracePt t="8129" x="4938713" y="4875213"/>
          <p14:tracePt t="8146" x="4938713" y="4894263"/>
          <p14:tracePt t="8162" x="4938713" y="4911725"/>
          <p14:tracePt t="8420" x="4938713" y="4946650"/>
          <p14:tracePt t="8434" x="4938713" y="4983163"/>
          <p14:tracePt t="8446" x="4938713" y="5018088"/>
          <p14:tracePt t="8460" x="4938713" y="5062538"/>
          <p14:tracePt t="8471" x="4929188" y="5108575"/>
          <p14:tracePt t="8485" x="4911725" y="5133975"/>
          <p14:tracePt t="8504" x="4902200" y="5197475"/>
          <p14:tracePt t="8524" x="4894263" y="5205413"/>
          <p14:tracePt t="8535" x="4894263" y="5224463"/>
          <p14:tracePt t="8549" x="4884738" y="5232400"/>
          <p14:tracePt t="8562" x="4875213" y="5241925"/>
          <p14:tracePt t="8579" x="4875213" y="5251450"/>
          <p14:tracePt t="8596" x="4867275" y="5268913"/>
          <p14:tracePt t="8613" x="4857750" y="5286375"/>
          <p14:tracePt t="8629" x="4857750" y="5295900"/>
          <p14:tracePt t="8645" x="4857750" y="5313363"/>
          <p14:tracePt t="8664" x="4848225" y="5322888"/>
          <p14:tracePt t="8680" x="4848225" y="5330825"/>
          <p14:tracePt t="8701" x="4848225" y="5340350"/>
          <p14:tracePt t="8720" x="4857750" y="5322888"/>
          <p14:tracePt t="8830" x="4884738" y="5286375"/>
          <p14:tracePt t="8842" x="4911725" y="5224463"/>
          <p14:tracePt t="8855" x="4946650" y="5116513"/>
          <p14:tracePt t="8867" x="4983163" y="5000625"/>
          <p14:tracePt t="8881" x="5045075" y="4803775"/>
          <p14:tracePt t="8896" x="5089525" y="4616450"/>
          <p14:tracePt t="8912" x="5126038" y="4446588"/>
          <p14:tracePt t="8929" x="5160963" y="4268788"/>
          <p14:tracePt t="8946" x="5170488" y="4205288"/>
          <p14:tracePt t="8962" x="5170488" y="4170363"/>
          <p14:tracePt t="8979" x="5170488" y="4133850"/>
          <p14:tracePt t="8995" x="5170488" y="4125913"/>
          <p14:tracePt t="9011" x="5170488" y="4116388"/>
          <p14:tracePt t="9035" x="5170488" y="4108450"/>
          <p14:tracePt t="9071" x="5160963" y="4108450"/>
          <p14:tracePt t="9083" x="5153025" y="4108450"/>
          <p14:tracePt t="9097" x="5143500" y="4108450"/>
          <p14:tracePt t="9121" x="5133975" y="4098925"/>
          <p14:tracePt t="9139" x="5126038" y="4098925"/>
          <p14:tracePt t="9147" x="5116513" y="4089400"/>
          <p14:tracePt t="9159" x="5108575" y="4081463"/>
          <p14:tracePt t="9171" x="5099050" y="4071938"/>
          <p14:tracePt t="9197" x="5099050" y="4062413"/>
          <p14:tracePt t="9210" x="5089525" y="4054475"/>
          <p14:tracePt t="9222" x="5081588" y="4054475"/>
          <p14:tracePt t="9287" x="5072063" y="4054475"/>
          <p14:tracePt t="9314" x="5062538" y="4062413"/>
          <p14:tracePt t="9339" x="5045075" y="4098925"/>
          <p14:tracePt t="9355" x="5037138" y="4160838"/>
          <p14:tracePt t="9363" x="5018088" y="4232275"/>
          <p14:tracePt t="9375" x="5010150" y="4303713"/>
          <p14:tracePt t="9390" x="4991100" y="4367213"/>
          <p14:tracePt t="9401" x="4983163" y="4419600"/>
          <p14:tracePt t="9414" x="4973638" y="4456113"/>
          <p14:tracePt t="9428" x="4973638" y="4483100"/>
          <p14:tracePt t="9445" x="4965700" y="4518025"/>
          <p14:tracePt t="9461" x="4965700" y="4589463"/>
          <p14:tracePt t="9479" x="4956175" y="4633913"/>
          <p14:tracePt t="9495" x="4946650" y="4670425"/>
          <p14:tracePt t="9512" x="4946650" y="4724400"/>
          <p14:tracePt t="9529" x="4938713" y="4751388"/>
          <p14:tracePt t="9545" x="4938713" y="4776788"/>
          <p14:tracePt t="9561" x="4938713" y="4813300"/>
          <p14:tracePt t="9578" x="4919663" y="4875213"/>
          <p14:tracePt t="9595" x="4919663" y="4902200"/>
          <p14:tracePt t="9611" x="4911725" y="4929188"/>
          <p14:tracePt t="9628" x="4894263" y="4965700"/>
          <p14:tracePt t="9646" x="4894263" y="4983163"/>
          <p14:tracePt t="9661" x="4894263" y="5000625"/>
          <p14:tracePt t="9678" x="4894263" y="5054600"/>
          <p14:tracePt t="9696" x="4884738" y="5081588"/>
          <p14:tracePt t="9711" x="4875213" y="5099050"/>
          <p14:tracePt t="9728" x="4875213" y="5126038"/>
          <p14:tracePt t="9746" x="4875213" y="5133975"/>
          <p14:tracePt t="9761" x="4875213" y="5143500"/>
          <p14:tracePt t="9778" x="4875213" y="5153025"/>
          <p14:tracePt t="9796" x="4875213" y="5143500"/>
          <p14:tracePt t="9924" x="4894263" y="5133975"/>
          <p14:tracePt t="9937" x="4902200" y="5108575"/>
          <p14:tracePt t="9950" x="4919663" y="5062538"/>
          <p14:tracePt t="9963" x="4965700" y="4991100"/>
          <p14:tracePt t="9980" x="4991100" y="4894263"/>
          <p14:tracePt t="9995" x="5018088" y="4786313"/>
          <p14:tracePt t="10011" x="5062538" y="4562475"/>
          <p14:tracePt t="10028" x="5072063" y="4483100"/>
          <p14:tracePt t="10045" x="5081588" y="4411663"/>
          <p14:tracePt t="10061" x="5089525" y="4322763"/>
          <p14:tracePt t="10078" x="5099050" y="4276725"/>
          <p14:tracePt t="10095" x="5099050" y="4251325"/>
          <p14:tracePt t="10112" x="5108575" y="4224338"/>
          <p14:tracePt t="10129" x="5108575" y="4205288"/>
          <p14:tracePt t="10145" x="5108575" y="4187825"/>
          <p14:tracePt t="10162" x="5116513" y="4170363"/>
          <p14:tracePt t="10179" x="5116513" y="4160838"/>
          <p14:tracePt t="10197" x="5116513" y="4152900"/>
          <p14:tracePt t="10211" x="5116513" y="4143375"/>
          <p14:tracePt t="10228" x="5116513" y="4081463"/>
          <p14:tracePt t="10245" x="5116513" y="4027488"/>
          <p14:tracePt t="10261" x="5116513" y="3983038"/>
          <p14:tracePt t="10278" x="5116513" y="3946525"/>
          <p14:tracePt t="10295" x="5116513" y="3911600"/>
          <p14:tracePt t="10312" x="5116513" y="3902075"/>
          <p14:tracePt t="10328" x="5116513" y="3894138"/>
          <p14:tracePt t="10345" x="5126038" y="3884613"/>
          <p14:tracePt t="10638" x="5133975" y="3857625"/>
          <p14:tracePt t="10651" x="5143500" y="3830638"/>
          <p14:tracePt t="10663" x="5160963" y="3803650"/>
          <p14:tracePt t="10676" x="5160963" y="3795713"/>
          <p14:tracePt t="10689" x="5170488" y="3776663"/>
          <p14:tracePt t="10701" x="5170488" y="3768725"/>
          <p14:tracePt t="10721" x="5170488" y="3759200"/>
          <p14:tracePt t="10740" x="5160963" y="3759200"/>
          <p14:tracePt t="10854" x="5153025" y="3759200"/>
          <p14:tracePt t="10868" x="5133975" y="3768725"/>
          <p14:tracePt t="10893" x="5133975" y="3776663"/>
          <p14:tracePt t="10905" x="5126038" y="3795713"/>
          <p14:tracePt t="10918" x="5116513" y="3803650"/>
          <p14:tracePt t="10935" x="5099050" y="3830638"/>
          <p14:tracePt t="10945" x="5089525" y="3867150"/>
          <p14:tracePt t="10961" x="5072063" y="3902075"/>
          <p14:tracePt t="10978" x="5045075" y="3990975"/>
          <p14:tracePt t="10996" x="5037138" y="4044950"/>
          <p14:tracePt t="11011" x="5027613" y="4098925"/>
          <p14:tracePt t="11028" x="5018088" y="4152900"/>
          <p14:tracePt t="11045" x="5018088" y="4303713"/>
          <p14:tracePt t="11061" x="5018088" y="4357688"/>
          <p14:tracePt t="11078" x="5018088" y="4394200"/>
          <p14:tracePt t="11095" x="5018088" y="4456113"/>
          <p14:tracePt t="11112" x="5027613" y="4473575"/>
          <p14:tracePt t="11128" x="5037138" y="4483100"/>
          <p14:tracePt t="11145" x="5072063" y="4510088"/>
          <p14:tracePt t="11162" x="5089525" y="4537075"/>
          <p14:tracePt t="11178" x="5116513" y="4545013"/>
          <p14:tracePt t="11195" x="5180013" y="4589463"/>
          <p14:tracePt t="11212" x="5214938" y="4589463"/>
          <p14:tracePt t="11228" x="5232400" y="4589463"/>
          <p14:tracePt t="11245" x="5276850" y="4589463"/>
          <p14:tracePt t="11263" x="5286375" y="4581525"/>
          <p14:tracePt t="11278" x="5303838" y="4572000"/>
          <p14:tracePt t="11295" x="5322888" y="4545013"/>
          <p14:tracePt t="11311" x="5340350" y="4456113"/>
          <p14:tracePt t="11328" x="5348288" y="4375150"/>
          <p14:tracePt t="11345" x="5357813" y="4303713"/>
          <p14:tracePt t="11361" x="5357813" y="4170363"/>
          <p14:tracePt t="11378" x="5357813" y="4125913"/>
          <p14:tracePt t="11395" x="5357813" y="4098925"/>
          <p14:tracePt t="11412" x="5340350" y="4037013"/>
          <p14:tracePt t="11428" x="5340350" y="4017963"/>
          <p14:tracePt t="11445" x="5322888" y="4000500"/>
          <p14:tracePt t="11461" x="5295900" y="3938588"/>
          <p14:tracePt t="11480" x="5286375" y="3911600"/>
          <p14:tracePt t="11495" x="5276850" y="3894138"/>
          <p14:tracePt t="11512" x="5268913" y="3875088"/>
          <p14:tracePt t="11528" x="5251450" y="3857625"/>
          <p14:tracePt t="11545" x="5241925" y="3857625"/>
          <p14:tracePt t="11561" x="5241925" y="3848100"/>
          <p14:tracePt t="11578" x="5232400" y="3848100"/>
          <p14:tracePt t="11595" x="5224463" y="3848100"/>
          <p14:tracePt t="11612" x="5214938" y="3848100"/>
          <p14:tracePt t="11628" x="5197475" y="3848100"/>
          <p14:tracePt t="11646" x="5187950" y="3848100"/>
          <p14:tracePt t="11674" x="5180013" y="3848100"/>
          <p14:tracePt t="11683" x="5170488" y="3857625"/>
          <p14:tracePt t="11721" x="5160963" y="3867150"/>
          <p14:tracePt t="11734" x="5153025" y="3884613"/>
          <p14:tracePt t="11746" x="5153025" y="3902075"/>
          <p14:tracePt t="11760" x="5153025" y="3919538"/>
          <p14:tracePt t="11777" x="5133975" y="3983038"/>
          <p14:tracePt t="11797" x="5126038" y="4037013"/>
          <p14:tracePt t="11810" x="5116513" y="4081463"/>
          <p14:tracePt t="11823" x="5108575" y="4143375"/>
          <p14:tracePt t="11836" x="5099050" y="4187825"/>
          <p14:tracePt t="11849" x="5099050" y="4224338"/>
          <p14:tracePt t="11862" x="5089525" y="4251325"/>
          <p14:tracePt t="11880" x="5089525" y="4313238"/>
          <p14:tracePt t="11900" x="5089525" y="4322763"/>
          <p14:tracePt t="11913" x="5089525" y="4340225"/>
          <p14:tracePt t="11938" x="5089525" y="4348163"/>
          <p14:tracePt t="12129" x="5089525" y="4357688"/>
          <p14:tracePt t="12168" x="5089525" y="4367213"/>
          <p14:tracePt t="12180" x="5089525" y="4384675"/>
          <p14:tracePt t="12198" x="5081588" y="4438650"/>
          <p14:tracePt t="12205" x="5072063" y="4510088"/>
          <p14:tracePt t="12218" x="5054600" y="4581525"/>
          <p14:tracePt t="12231" x="5054600" y="4652963"/>
          <p14:tracePt t="12245" x="5045075" y="4714875"/>
          <p14:tracePt t="12262" x="5027613" y="4776788"/>
          <p14:tracePt t="12278" x="5000625" y="4857750"/>
          <p14:tracePt t="12296" x="4991100" y="4894263"/>
          <p14:tracePt t="12312" x="4983163" y="4919663"/>
          <p14:tracePt t="12328" x="4956175" y="4991100"/>
          <p14:tracePt t="12346" x="4946650" y="5018088"/>
          <p14:tracePt t="12362" x="4929188" y="5062538"/>
          <p14:tracePt t="12378" x="4919663" y="5099050"/>
          <p14:tracePt t="12395" x="4911725" y="5126038"/>
          <p14:tracePt t="12412" x="4902200" y="5170488"/>
          <p14:tracePt t="12428" x="4867275" y="5251450"/>
          <p14:tracePt t="12445" x="4848225" y="5340350"/>
          <p14:tracePt t="12462" x="4840288" y="5384800"/>
          <p14:tracePt t="12478" x="4822825" y="5419725"/>
          <p14:tracePt t="12495" x="4813300" y="5465763"/>
          <p14:tracePt t="12512" x="4803775" y="5510213"/>
          <p14:tracePt t="12528" x="4803775" y="5527675"/>
          <p14:tracePt t="12545" x="4795838" y="5537200"/>
          <p14:tracePt t="12561" x="4795838" y="5554663"/>
          <p14:tracePt t="12578" x="4795838" y="5562600"/>
          <p14:tracePt t="12601" x="4786313" y="5562600"/>
          <p14:tracePt t="12620" x="4776788" y="5562600"/>
          <p14:tracePt t="12677" x="4768850" y="5554663"/>
          <p14:tracePt t="12691" x="4759325" y="5527675"/>
          <p14:tracePt t="12703" x="4741863" y="5473700"/>
          <p14:tracePt t="12715" x="4741863" y="5411788"/>
          <p14:tracePt t="12730" x="4732338" y="5330825"/>
          <p14:tracePt t="12745" x="4732338" y="5241925"/>
          <p14:tracePt t="12762" x="4732338" y="5126038"/>
          <p14:tracePt t="12779" x="4751388" y="5099050"/>
          <p14:tracePt t="12795" x="4759325" y="5062538"/>
          <p14:tracePt t="12812" x="4768850" y="5054600"/>
          <p14:tracePt t="12828" x="4786313" y="5037138"/>
          <p14:tracePt t="12845" x="4830763" y="4991100"/>
          <p14:tracePt t="12861" x="4857750" y="4983163"/>
          <p14:tracePt t="12878" x="4938713" y="4946650"/>
          <p14:tracePt t="12895" x="4965700" y="4938713"/>
          <p14:tracePt t="12912" x="4983163" y="4929188"/>
          <p14:tracePt t="12928" x="5018088" y="4929188"/>
          <p14:tracePt t="12946" x="5037138" y="4929188"/>
          <p14:tracePt t="12962" x="5062538" y="4929188"/>
          <p14:tracePt t="12978" x="5089525" y="4929188"/>
          <p14:tracePt t="12995" x="5126038" y="4946650"/>
          <p14:tracePt t="13012" x="5143500" y="4973638"/>
          <p14:tracePt t="13028" x="5160963" y="4991100"/>
          <p14:tracePt t="13045" x="5180013" y="5054600"/>
          <p14:tracePt t="13062" x="5180013" y="5081588"/>
          <p14:tracePt t="13078" x="5180013" y="5099050"/>
          <p14:tracePt t="13095" x="5180013" y="5116513"/>
          <p14:tracePt t="13112" x="5180013" y="5126038"/>
          <p14:tracePt t="13128" x="5180013" y="5133975"/>
          <p14:tracePt t="13151" x="5170488" y="5133975"/>
          <p14:tracePt t="13200" x="5160963" y="5133975"/>
          <p14:tracePt t="13226" x="5143500" y="5108575"/>
          <p14:tracePt t="13238" x="5143500" y="5081588"/>
          <p14:tracePt t="13256" x="5108575" y="4983163"/>
          <p14:tracePt t="13275" x="5108575" y="4965700"/>
          <p14:tracePt t="13289" x="5108575" y="4938713"/>
          <p14:tracePt t="13301" x="5108575" y="4919663"/>
          <p14:tracePt t="13317" x="5108575" y="4902200"/>
          <p14:tracePt t="13575" x="5170488" y="4732338"/>
          <p14:tracePt t="13595" x="5241925" y="4572000"/>
          <p14:tracePt t="13607" x="5303838" y="4438650"/>
          <p14:tracePt t="13621" x="5340350" y="4330700"/>
          <p14:tracePt t="13633" x="5367338" y="4241800"/>
          <p14:tracePt t="13646" x="5384800" y="4187825"/>
          <p14:tracePt t="13662" x="5394325" y="4152900"/>
          <p14:tracePt t="13678" x="5402263" y="4116388"/>
          <p14:tracePt t="13695" x="5419725" y="4000500"/>
          <p14:tracePt t="13712" x="5419725" y="3956050"/>
          <p14:tracePt t="13728" x="5419725" y="3902075"/>
          <p14:tracePt t="13745" x="5419725" y="3830638"/>
          <p14:tracePt t="13762" x="5411788" y="3813175"/>
          <p14:tracePt t="13778" x="5394325" y="3786188"/>
          <p14:tracePt t="13795" x="5375275" y="3751263"/>
          <p14:tracePt t="13812" x="5367338" y="3741738"/>
          <p14:tracePt t="13828" x="5357813" y="3732213"/>
          <p14:tracePt t="13845" x="5340350" y="3714750"/>
          <p14:tracePt t="13863" x="5322888" y="3705225"/>
          <p14:tracePt t="13878" x="5313363" y="3705225"/>
          <p14:tracePt t="13895" x="5295900" y="3697288"/>
          <p14:tracePt t="13912" x="5259388" y="3687763"/>
          <p14:tracePt t="13928" x="5241925" y="3687763"/>
          <p14:tracePt t="13945" x="5214938" y="3687763"/>
          <p14:tracePt t="13961" x="5160963" y="3679825"/>
          <p14:tracePt t="13979" x="5143500" y="3679825"/>
          <p14:tracePt t="13996" x="5099050" y="3679825"/>
          <p14:tracePt t="14015" x="5081588" y="3679825"/>
          <p14:tracePt t="14029" x="5072063" y="3679825"/>
          <p14:tracePt t="14054" x="5054600" y="3679825"/>
          <p14:tracePt t="14066" x="5054600" y="3687763"/>
          <p14:tracePt t="14079" x="5037138" y="3705225"/>
          <p14:tracePt t="14097" x="5027613" y="3724275"/>
          <p14:tracePt t="14112" x="5010150" y="3751263"/>
          <p14:tracePt t="14128" x="4973638" y="3840163"/>
          <p14:tracePt t="14146" x="4956175" y="3894138"/>
          <p14:tracePt t="14162" x="4938713" y="3956050"/>
          <p14:tracePt t="14179" x="4911725" y="4089400"/>
          <p14:tracePt t="14195" x="4902200" y="4152900"/>
          <p14:tracePt t="14212" x="4902200" y="4205288"/>
          <p14:tracePt t="14228" x="4902200" y="4348163"/>
          <p14:tracePt t="14245" x="4902200" y="4429125"/>
          <p14:tracePt t="14262" x="4902200" y="4500563"/>
          <p14:tracePt t="14278" x="4911725" y="4581525"/>
          <p14:tracePt t="14296" x="4929188" y="4608513"/>
          <p14:tracePt t="14313" x="4938713" y="4625975"/>
          <p14:tracePt t="14328" x="4946650" y="4652963"/>
          <p14:tracePt t="14345" x="4973638" y="4679950"/>
          <p14:tracePt t="14362" x="4983163" y="4679950"/>
          <p14:tracePt t="14378" x="5010150" y="4687888"/>
          <p14:tracePt t="14395" x="5037138" y="4687888"/>
          <p14:tracePt t="14412" x="5126038" y="4679950"/>
          <p14:tracePt t="14428" x="5170488" y="4652963"/>
          <p14:tracePt t="14445" x="5232400" y="4589463"/>
          <p14:tracePt t="14462" x="5268913" y="4554538"/>
          <p14:tracePt t="14478" x="5286375" y="4518025"/>
          <p14:tracePt t="14495" x="5295900" y="4429125"/>
          <p14:tracePt t="14513" x="5303838" y="4394200"/>
          <p14:tracePt t="14528" x="5303838" y="4322763"/>
          <p14:tracePt t="14545" x="5303838" y="4232275"/>
          <p14:tracePt t="14562" x="5303838" y="4081463"/>
          <p14:tracePt t="14578" x="5303838" y="4017963"/>
          <p14:tracePt t="14595" x="5295900" y="3983038"/>
          <p14:tracePt t="14612" x="5295900" y="3938588"/>
          <p14:tracePt t="14628" x="5268913" y="3894138"/>
          <p14:tracePt t="14646" x="5251450" y="3875088"/>
          <p14:tracePt t="14662" x="5214938" y="3840163"/>
          <p14:tracePt t="14678" x="5205413" y="3830638"/>
          <p14:tracePt t="14695" x="5187950" y="3830638"/>
          <p14:tracePt t="14712" x="5170488" y="3822700"/>
          <p14:tracePt t="14728" x="5143500" y="3822700"/>
          <p14:tracePt t="14745" x="5081588" y="3822700"/>
          <p14:tracePt t="14762" x="5062538" y="3822700"/>
          <p14:tracePt t="14778" x="5018088" y="3848100"/>
          <p14:tracePt t="14795" x="4991100" y="3848100"/>
          <p14:tracePt t="14812" x="4973638" y="3867150"/>
          <p14:tracePt t="14828" x="4965700" y="3875088"/>
          <p14:tracePt t="14845" x="4919663" y="3919538"/>
          <p14:tracePt t="14862" x="4902200" y="3938588"/>
          <p14:tracePt t="14878" x="4875213" y="4000500"/>
          <p14:tracePt t="14896" x="4867275" y="4037013"/>
          <p14:tracePt t="14912" x="4848225" y="4081463"/>
          <p14:tracePt t="14928" x="4840288" y="4116388"/>
          <p14:tracePt t="14945" x="4830763" y="4179888"/>
          <p14:tracePt t="14962" x="4830763" y="4205288"/>
          <p14:tracePt t="14978" x="4830763" y="4224338"/>
          <p14:tracePt t="14995" x="4830763" y="4276725"/>
          <p14:tracePt t="15012" x="4830763" y="4303713"/>
          <p14:tracePt t="15028" x="4848225" y="4340225"/>
          <p14:tracePt t="15045" x="4875213" y="4394200"/>
          <p14:tracePt t="15062" x="4884738" y="4411663"/>
          <p14:tracePt t="15078" x="4894263" y="4419600"/>
          <p14:tracePt t="15095" x="4902200" y="4438650"/>
          <p14:tracePt t="15113" x="4911725" y="4438650"/>
          <p14:tracePt t="15128" x="4919663" y="4446588"/>
          <p14:tracePt t="15155" x="4929188" y="4446588"/>
          <p14:tracePt t="15175" x="4938713" y="4446588"/>
          <p14:tracePt t="15188" x="4946650" y="4446588"/>
          <p14:tracePt t="15214" x="4956175" y="4446588"/>
          <p14:tracePt t="15226" x="4965700" y="4446588"/>
          <p14:tracePt t="15257" x="4983163" y="4446588"/>
          <p14:tracePt t="15276" x="4991100" y="4446588"/>
          <p14:tracePt t="15303" x="5010150" y="4438650"/>
          <p14:tracePt t="15318" x="5018088" y="4429125"/>
          <p14:tracePt t="15329" x="5037138" y="4419600"/>
          <p14:tracePt t="15341" x="5054600" y="4411663"/>
          <p14:tracePt t="15354" x="5062538" y="4402138"/>
          <p14:tracePt t="15368" x="5081588" y="4394200"/>
          <p14:tracePt t="15379" x="5099050" y="4375150"/>
          <p14:tracePt t="15395" x="5108575" y="4375150"/>
          <p14:tracePt t="15412" x="5116513" y="4367213"/>
          <p14:tracePt t="15428" x="5126038" y="4357688"/>
          <p14:tracePt t="15445" x="5133975" y="4348163"/>
          <p14:tracePt t="15474" x="5143500" y="4348163"/>
          <p14:tracePt t="15493" x="5143500" y="4340225"/>
          <p14:tracePt t="15519" x="5153025" y="4340225"/>
          <p14:tracePt t="15558" x="5160963" y="4340225"/>
          <p14:tracePt t="16508" x="5160963" y="4357688"/>
          <p14:tracePt t="17316" x="5160963" y="4375150"/>
          <p14:tracePt t="17329" x="5160963" y="4384675"/>
          <p14:tracePt t="17342" x="5153025" y="4402138"/>
          <p14:tracePt t="17355" x="5153025" y="4419600"/>
          <p14:tracePt t="17372" x="5143500" y="4429125"/>
          <p14:tracePt t="17380" x="5133975" y="4438650"/>
          <p14:tracePt t="17395" x="5133975" y="4446588"/>
          <p14:tracePt t="17412" x="5133975" y="4456113"/>
          <p14:tracePt t="17434" x="5126038" y="4456113"/>
          <p14:tracePt t="17445" x="5126038" y="4446588"/>
          <p14:tracePt t="17794" x="5126038" y="4438650"/>
          <p14:tracePt t="17826" x="5126038" y="4429125"/>
          <p14:tracePt t="17839" x="5126038" y="4419600"/>
          <p14:tracePt t="17864" x="5126038" y="4411663"/>
          <p14:tracePt t="17896" x="5133975" y="4394200"/>
          <p14:tracePt t="18248" x="5153025" y="4367213"/>
          <p14:tracePt t="18260" x="5205413" y="4313238"/>
          <p14:tracePt t="18273" x="5241925" y="4251325"/>
          <p14:tracePt t="18285" x="5268913" y="4197350"/>
          <p14:tracePt t="18297" x="5286375" y="4152900"/>
          <p14:tracePt t="18312" x="5295900" y="4125913"/>
          <p14:tracePt t="18329" x="5303838" y="4116388"/>
          <p14:tracePt t="18345" x="5313363" y="4071938"/>
          <p14:tracePt t="18362" x="5313363" y="4027488"/>
          <p14:tracePt t="18378" x="5313363" y="3983038"/>
          <p14:tracePt t="18395" x="5313363" y="3929063"/>
          <p14:tracePt t="18413" x="5303838" y="3911600"/>
          <p14:tracePt t="18429" x="5303838" y="3894138"/>
          <p14:tracePt t="18445" x="5303838" y="3884613"/>
          <p14:tracePt t="18464" x="5295900" y="3884613"/>
          <p14:tracePt t="18489" x="5286375" y="3884613"/>
          <p14:tracePt t="18502" x="5276850" y="3884613"/>
          <p14:tracePt t="18533" x="5259388" y="3919538"/>
          <p14:tracePt t="18552" x="5251450" y="3938588"/>
          <p14:tracePt t="18566" x="5241925" y="3946525"/>
          <p14:tracePt t="18580" x="5241925" y="3956050"/>
          <p14:tracePt t="18595" x="5232400" y="3973513"/>
          <p14:tracePt t="18605" x="5224463" y="3990975"/>
          <p14:tracePt t="18617" x="5224463" y="4000500"/>
          <p14:tracePt t="18631" x="5205413" y="4017963"/>
          <p14:tracePt t="18646" x="5197475" y="4027488"/>
          <p14:tracePt t="18662" x="5197475" y="4037013"/>
          <p14:tracePt t="18679" x="5187950" y="4044950"/>
          <p14:tracePt t="18695" x="5187950" y="4054475"/>
          <p14:tracePt t="18712" x="5187950" y="4062413"/>
          <p14:tracePt t="18728" x="5187950" y="4071938"/>
          <p14:tracePt t="18748" x="5187950" y="4089400"/>
          <p14:tracePt t="18762" x="5187950" y="4098925"/>
          <p14:tracePt t="18778" x="5180013" y="4116388"/>
          <p14:tracePt t="18796" x="5180013" y="4125913"/>
          <p14:tracePt t="18822" x="5180013" y="4116388"/>
          <p14:tracePt t="19102" x="5180013" y="4098925"/>
          <p14:tracePt t="19114" x="5180013" y="4062413"/>
          <p14:tracePt t="19127" x="5180013" y="3983038"/>
          <p14:tracePt t="19139" x="5180013" y="3884613"/>
          <p14:tracePt t="19151" x="5187950" y="3751263"/>
          <p14:tracePt t="19168" x="5205413" y="3598863"/>
          <p14:tracePt t="19179" x="5224463" y="3411538"/>
          <p14:tracePt t="19195" x="5251450" y="3232150"/>
          <p14:tracePt t="19212" x="5313363" y="3027363"/>
          <p14:tracePt t="19229" x="5367338" y="2919413"/>
          <p14:tracePt t="19245" x="5446713" y="2830513"/>
          <p14:tracePt t="19262" x="5537200" y="2741613"/>
          <p14:tracePt t="19278" x="5840413" y="2517775"/>
          <p14:tracePt t="19295" x="5929313" y="2465388"/>
          <p14:tracePt t="19312" x="6010275" y="2446338"/>
          <p14:tracePt t="19328" x="6170613" y="2446338"/>
          <p14:tracePt t="19345" x="6251575" y="2465388"/>
          <p14:tracePt t="19362" x="6330950" y="2509838"/>
          <p14:tracePt t="19378" x="6500813" y="2643188"/>
          <p14:tracePt t="19395" x="6545263" y="2705100"/>
          <p14:tracePt t="19412" x="6599238" y="2776538"/>
          <p14:tracePt t="19428" x="6634163" y="2884488"/>
          <p14:tracePt t="19446" x="6643688" y="2946400"/>
          <p14:tracePt t="19462" x="6643688" y="3000375"/>
          <p14:tracePt t="19479" x="6616700" y="3089275"/>
          <p14:tracePt t="19496" x="6581775" y="3125788"/>
          <p14:tracePt t="19512" x="6562725" y="3143250"/>
          <p14:tracePt t="19528" x="6518275" y="3170238"/>
          <p14:tracePt t="19545" x="6323013" y="3251200"/>
          <p14:tracePt t="19563" x="6126163" y="3295650"/>
          <p14:tracePt t="19578" x="5919788" y="3340100"/>
          <p14:tracePt t="19596" x="5572125" y="3402013"/>
          <p14:tracePt t="19613" x="5473700" y="3419475"/>
          <p14:tracePt t="19629" x="5384800" y="3438525"/>
          <p14:tracePt t="19646" x="5295900" y="3490913"/>
          <p14:tracePt t="19663" x="5232400" y="3554413"/>
          <p14:tracePt t="19679" x="5170488" y="3705225"/>
          <p14:tracePt t="19695" x="5018088" y="4232275"/>
          <p14:tracePt t="19713" x="5000625" y="4340225"/>
          <p14:tracePt t="19728" x="4991100" y="4411663"/>
          <p14:tracePt t="19745" x="4991100" y="4465638"/>
          <p14:tracePt t="19762" x="4991100" y="4500563"/>
          <p14:tracePt t="19779" x="4991100" y="4510088"/>
          <p14:tracePt t="19803" x="4991100" y="4518025"/>
          <p14:tracePt t="19815" x="4991100" y="4510088"/>
          <p14:tracePt t="19917" x="4991100" y="4473575"/>
          <p14:tracePt t="19930" x="4991100" y="4402138"/>
          <p14:tracePt t="19943" x="4983163" y="4286250"/>
          <p14:tracePt t="19955" x="4973638" y="4152900"/>
          <p14:tracePt t="19967" x="4929188" y="4017963"/>
          <p14:tracePt t="19980" x="4894263" y="3848100"/>
          <p14:tracePt t="19995" x="4857750" y="3687763"/>
          <p14:tracePt t="20013" x="4732338" y="3205163"/>
          <p14:tracePt t="20031" x="4687888" y="3054350"/>
          <p14:tracePt t="20046" x="4643438" y="2928938"/>
          <p14:tracePt t="20062" x="4616450" y="2840038"/>
          <p14:tracePt t="20079" x="4562475" y="2714625"/>
          <p14:tracePt t="20096" x="4527550" y="2670175"/>
          <p14:tracePt t="20113" x="4473575" y="2608263"/>
          <p14:tracePt t="20133" x="4438650" y="2581275"/>
          <p14:tracePt t="20147" x="4411663" y="2562225"/>
          <p14:tracePt t="20162" x="4384675" y="2562225"/>
          <p14:tracePt t="20178" x="4357688" y="2554288"/>
          <p14:tracePt t="20178" x="4330700" y="2554288"/>
          <p14:tracePt t="20197" x="4303713" y="2554288"/>
          <p14:tracePt t="20212" x="4276725" y="2562225"/>
          <p14:tracePt t="20228" x="4251325" y="2562225"/>
          <p14:tracePt t="20245" x="4214813" y="2589213"/>
          <p14:tracePt t="20262" x="4197350" y="2598738"/>
          <p14:tracePt t="20279" x="4170363" y="2616200"/>
          <p14:tracePt t="20295" x="4098925" y="2687638"/>
          <p14:tracePt t="20313" x="4054475" y="2741613"/>
          <p14:tracePt t="20329" x="4017963" y="2803525"/>
          <p14:tracePt t="20345" x="3965575" y="2919413"/>
          <p14:tracePt t="20363" x="3956050" y="2973388"/>
          <p14:tracePt t="20379" x="3938588" y="3036888"/>
          <p14:tracePt t="20395" x="3938588" y="3108325"/>
          <p14:tracePt t="20412" x="3919538" y="3170238"/>
          <p14:tracePt t="20429" x="3911600" y="3251200"/>
          <p14:tracePt t="20445" x="3911600" y="3268663"/>
          <p14:tracePt t="20462" x="3911600" y="3276600"/>
          <p14:tracePt t="20479" x="3911600" y="3268663"/>
          <p14:tracePt t="20554" x="3911600" y="3232150"/>
          <p14:tracePt t="20566" x="3919538" y="3179763"/>
          <p14:tracePt t="20580" x="3929063" y="3116263"/>
          <p14:tracePt t="20592" x="3946525" y="3054350"/>
          <p14:tracePt t="20605" x="3965575" y="2990850"/>
          <p14:tracePt t="20618" x="3990975" y="2928938"/>
          <p14:tracePt t="20630" x="4017963" y="2874963"/>
          <p14:tracePt t="20646" x="4062413" y="2822575"/>
          <p14:tracePt t="20662" x="4108450" y="2759075"/>
          <p14:tracePt t="20679" x="4224338" y="2679700"/>
          <p14:tracePt t="20695" x="4276725" y="2633663"/>
          <p14:tracePt t="20712" x="4322763" y="2625725"/>
          <p14:tracePt t="20729" x="4375150" y="2608263"/>
          <p14:tracePt t="20745" x="4456113" y="2598738"/>
          <p14:tracePt t="20762" x="4510088" y="2598738"/>
          <p14:tracePt t="20778" x="4589463" y="2598738"/>
          <p14:tracePt t="20796" x="4643438" y="2598738"/>
          <p14:tracePt t="20812" x="4687888" y="2625725"/>
          <p14:tracePt t="20828" x="4741863" y="2652713"/>
          <p14:tracePt t="20845" x="4795838" y="2687638"/>
          <p14:tracePt t="20862" x="4938713" y="2830513"/>
          <p14:tracePt t="20879" x="5027613" y="2955925"/>
          <p14:tracePt t="20895" x="5187950" y="3276600"/>
          <p14:tracePt t="20913" x="5241925" y="3411538"/>
          <p14:tracePt t="20929" x="5268913" y="3490913"/>
          <p14:tracePt t="20945" x="5276850" y="3554413"/>
          <p14:tracePt t="20962" x="5295900" y="3643313"/>
          <p14:tracePt t="20979" x="5295900" y="3714750"/>
          <p14:tracePt t="20995" x="5295900" y="3929063"/>
          <p14:tracePt t="21013" x="5286375" y="4037013"/>
          <p14:tracePt t="21028" x="5276850" y="4133850"/>
          <p14:tracePt t="21045" x="5259388" y="4205288"/>
          <p14:tracePt t="21062" x="5251450" y="4286250"/>
          <p14:tracePt t="21079" x="5241925" y="4313238"/>
          <p14:tracePt t="21095" x="5241925" y="4348163"/>
          <p14:tracePt t="21112" x="5232400" y="4419600"/>
          <p14:tracePt t="21129" x="5232400" y="4438650"/>
          <p14:tracePt t="21146" x="5232400" y="4465638"/>
          <p14:tracePt t="21162" x="5232400" y="4473575"/>
          <p14:tracePt t="21190" x="5224463" y="4465638"/>
          <p14:tracePt t="21242" x="5214938" y="4429125"/>
          <p14:tracePt t="21255" x="5205413" y="4367213"/>
          <p14:tracePt t="21268" x="5197475" y="4276725"/>
          <p14:tracePt t="21280" x="5187950" y="4170363"/>
          <p14:tracePt t="21295" x="5187950" y="4062413"/>
          <p14:tracePt t="21312" x="5187950" y="3946525"/>
          <p14:tracePt t="21329" x="5187950" y="3670300"/>
          <p14:tracePt t="21346" x="5197475" y="3490913"/>
          <p14:tracePt t="21362" x="5232400" y="3303588"/>
          <p14:tracePt t="21379" x="5276850" y="3062288"/>
          <p14:tracePt t="21396" x="5303838" y="2965450"/>
          <p14:tracePt t="21413" x="5303838" y="2884488"/>
          <p14:tracePt t="21429" x="5303838" y="2830513"/>
          <p14:tracePt t="21446" x="5251450" y="2714625"/>
          <p14:tracePt t="21462" x="5224463" y="2670175"/>
          <p14:tracePt t="21478" x="5180013" y="2643188"/>
          <p14:tracePt t="21495" x="5045075" y="2571750"/>
          <p14:tracePt t="21512" x="5000625" y="2554288"/>
          <p14:tracePt t="21528" x="4973638" y="2554288"/>
          <p14:tracePt t="21545" x="4938713" y="2554288"/>
          <p14:tracePt t="21563" x="4946650" y="2562225"/>
          <p14:tracePt t="21652" x="4991100" y="2589213"/>
          <p14:tracePt t="21663" x="5062538" y="2679700"/>
          <p14:tracePt t="21675" x="5170488" y="2803525"/>
          <p14:tracePt t="21688" x="5357813" y="3027363"/>
          <p14:tracePt t="21702" x="5500688" y="3251200"/>
          <p14:tracePt t="21713" x="5572125" y="3384550"/>
          <p14:tracePt t="21729" x="5616575" y="3500438"/>
          <p14:tracePt t="21745" x="5661025" y="3581400"/>
          <p14:tracePt t="21762" x="5661025" y="3679825"/>
          <p14:tracePt t="21779" x="5661025" y="3741738"/>
          <p14:tracePt t="21795" x="5661025" y="3795713"/>
          <p14:tracePt t="21812" x="5661025" y="3973513"/>
          <p14:tracePt t="21829" x="5661025" y="4027488"/>
          <p14:tracePt t="21845" x="5661025" y="4071938"/>
          <p14:tracePt t="21862" x="5661025" y="4108450"/>
          <p14:tracePt t="21880" x="5661025" y="4116388"/>
          <p14:tracePt t="21895" x="5661025" y="4108450"/>
          <p14:tracePt t="21969" x="5653088" y="4071938"/>
          <p14:tracePt t="21981" x="5643563" y="4010025"/>
          <p14:tracePt t="21994" x="5634038" y="3938588"/>
          <p14:tracePt t="22006" x="5634038" y="3822700"/>
          <p14:tracePt t="22020" x="5634038" y="3660775"/>
          <p14:tracePt t="22032" x="5634038" y="3482975"/>
          <p14:tracePt t="22045" x="5661025" y="3322638"/>
          <p14:tracePt t="22062" x="5697538" y="3197225"/>
          <p14:tracePt t="22078" x="5830888" y="2982913"/>
          <p14:tracePt t="22096" x="5946775" y="2867025"/>
          <p14:tracePt t="22112" x="6081713" y="2759075"/>
          <p14:tracePt t="22129" x="6296025" y="2625725"/>
          <p14:tracePt t="22147" x="6348413" y="2598738"/>
          <p14:tracePt t="22162" x="6375400" y="2598738"/>
          <p14:tracePt t="22179" x="6384925" y="2598738"/>
          <p14:tracePt t="22199" x="6313488" y="2705100"/>
          <p14:tracePt t="22249" x="6170613" y="2901950"/>
          <p14:tracePt t="22261" x="6010275" y="3125788"/>
          <p14:tracePt t="22275" x="5884863" y="3295650"/>
          <p14:tracePt t="22288" x="5776913" y="3429000"/>
          <p14:tracePt t="22300" x="5732463" y="3509963"/>
          <p14:tracePt t="22313" x="5670550" y="3598863"/>
          <p14:tracePt t="22330" x="5589588" y="3768725"/>
          <p14:tracePt t="22351" x="5562600" y="3822700"/>
          <p14:tracePt t="22364" x="5545138" y="3848100"/>
          <p14:tracePt t="22379" x="5545138" y="3857625"/>
          <p14:tracePt t="22395" x="5537200" y="3875088"/>
          <p14:tracePt t="22413" x="5537200" y="3884613"/>
          <p14:tracePt t="23318" x="5527675" y="3884613"/>
          <p14:tracePt t="23778" x="5518150" y="3884613"/>
          <p14:tracePt t="23855" x="5510213" y="3884613"/>
          <p14:tracePt t="24187" x="5500688" y="3894138"/>
          <p14:tracePt t="24199" x="5483225" y="3894138"/>
          <p14:tracePt t="24211" x="5456238" y="3902075"/>
          <p14:tracePt t="24230" x="5375275" y="3929063"/>
          <p14:tracePt t="24250" x="5357813" y="3938588"/>
          <p14:tracePt t="24263" x="5348288" y="3946525"/>
          <p14:tracePt t="24275" x="5340350" y="3946525"/>
          <p14:tracePt t="24289" x="5330825" y="3946525"/>
          <p14:tracePt t="24313" x="5322888" y="3946525"/>
          <p14:tracePt t="29595" x="5322888" y="3965575"/>
          <p14:tracePt t="29925" x="5295900" y="4000500"/>
          <p14:tracePt t="29933" x="5268913" y="4062413"/>
          <p14:tracePt t="29947" x="5214938" y="4170363"/>
          <p14:tracePt t="29963" x="5170488" y="4286250"/>
          <p14:tracePt t="29979" x="5108575" y="4456113"/>
          <p14:tracePt t="29997" x="5099050" y="4510088"/>
          <p14:tracePt t="30012" x="5089525" y="4545013"/>
          <p14:tracePt t="30030" x="5054600" y="4633913"/>
          <p14:tracePt t="30048" x="5037138" y="4670425"/>
          <p14:tracePt t="30062" x="5018088" y="4714875"/>
          <p14:tracePt t="30079" x="5000625" y="4759325"/>
          <p14:tracePt t="30096" x="4965700" y="4840288"/>
          <p14:tracePt t="30113" x="4956175" y="4848225"/>
          <p14:tracePt t="30129" x="4946650" y="4857750"/>
          <p14:tracePt t="30146" x="4938713" y="4875213"/>
          <p14:tracePt t="30164" x="4938713" y="4884738"/>
          <p14:tracePt t="30180" x="4938713" y="4894263"/>
          <p14:tracePt t="30197" x="4929188" y="4919663"/>
          <p14:tracePt t="30213" x="4919663" y="4929188"/>
          <p14:tracePt t="30229" x="4902200" y="4946650"/>
          <p14:tracePt t="30246" x="4902200" y="4973638"/>
          <p14:tracePt t="30262" x="4857750" y="5045075"/>
          <p14:tracePt t="30279" x="4848225" y="5089525"/>
          <p14:tracePt t="30295" x="4830763" y="5143500"/>
          <p14:tracePt t="30311" x="4822825" y="5214938"/>
          <p14:tracePt t="30329" x="4813300" y="5232400"/>
          <p14:tracePt t="30347" x="4803775" y="5259388"/>
          <p14:tracePt t="30368" x="4803775" y="5276850"/>
          <p14:tracePt t="30380" x="4822825" y="5276850"/>
          <p14:tracePt t="30673" x="4840288" y="5276850"/>
          <p14:tracePt t="30685" x="4867275" y="5276850"/>
          <p14:tracePt t="30699" x="4884738" y="5276850"/>
          <p14:tracePt t="30711" x="4911725" y="5276850"/>
          <p14:tracePt t="30725" x="4938713" y="5276850"/>
          <p14:tracePt t="30736" x="4965700" y="5268913"/>
          <p14:tracePt t="30750" x="4973638" y="5268913"/>
          <p14:tracePt t="30762" x="4991100" y="5259388"/>
          <p14:tracePt t="30779" x="5010150" y="5251450"/>
          <p14:tracePt t="30796" x="5027613" y="5232400"/>
          <p14:tracePt t="30815" x="5045075" y="5214938"/>
          <p14:tracePt t="30829" x="5054600" y="5197475"/>
          <p14:tracePt t="30846" x="5062538" y="5153025"/>
          <p14:tracePt t="30863" x="5072063" y="5133975"/>
          <p14:tracePt t="30880" x="5072063" y="5116513"/>
          <p14:tracePt t="30896" x="5072063" y="5099050"/>
          <p14:tracePt t="30912" x="5072063" y="5072063"/>
          <p14:tracePt t="30929" x="5072063" y="5062538"/>
          <p14:tracePt t="30953" x="5062538" y="5054600"/>
          <p14:tracePt t="30966" x="5062538" y="5045075"/>
          <p14:tracePt t="30985" x="5045075" y="5037138"/>
          <p14:tracePt t="31004" x="5037138" y="5027613"/>
          <p14:tracePt t="31016" x="5027613" y="5027613"/>
          <p14:tracePt t="31030" x="5027613" y="5018088"/>
          <p14:tracePt t="31046" x="5018088" y="5010150"/>
          <p14:tracePt t="31062" x="5010150" y="5010150"/>
          <p14:tracePt t="31079" x="5000625" y="5010150"/>
          <p14:tracePt t="31096" x="4991100" y="5010150"/>
          <p14:tracePt t="31112" x="4983163" y="5000625"/>
          <p14:tracePt t="31129" x="4973638" y="5000625"/>
          <p14:tracePt t="31157" x="4965700" y="5000625"/>
          <p14:tracePt t="31169" x="4956175" y="5000625"/>
          <p14:tracePt t="31196" x="4946650" y="5010150"/>
          <p14:tracePt t="31208" x="4946650" y="5018088"/>
          <p14:tracePt t="31220" x="4929188" y="5045075"/>
          <p14:tracePt t="31234" x="4919663" y="5062538"/>
          <p14:tracePt t="31247" x="4902200" y="5081588"/>
          <p14:tracePt t="31262" x="4894263" y="5099050"/>
          <p14:tracePt t="31279" x="4894263" y="5116513"/>
          <p14:tracePt t="31296" x="4884738" y="5143500"/>
          <p14:tracePt t="31312" x="4867275" y="5197475"/>
          <p14:tracePt t="31329" x="4867275" y="5205413"/>
          <p14:tracePt t="31346" x="4867275" y="5241925"/>
          <p14:tracePt t="31363" x="4867275" y="5251450"/>
          <p14:tracePt t="31379" x="4867275" y="5259388"/>
          <p14:tracePt t="31396" x="4867275" y="5268913"/>
          <p14:tracePt t="31413" x="4875213" y="5303838"/>
          <p14:tracePt t="31429" x="4884738" y="5303838"/>
          <p14:tracePt t="31446" x="4919663" y="5322888"/>
          <p14:tracePt t="31464" x="4956175" y="5348288"/>
          <p14:tracePt t="31479" x="5010150" y="5357813"/>
          <p14:tracePt t="31496" x="5062538" y="5367338"/>
          <p14:tracePt t="31512" x="5126038" y="5367338"/>
          <p14:tracePt t="31529" x="5143500" y="5367338"/>
          <p14:tracePt t="31546" x="5153025" y="5367338"/>
          <p14:tracePt t="31562" x="5180013" y="5340350"/>
          <p14:tracePt t="31579" x="5187950" y="5330825"/>
          <p14:tracePt t="31596" x="5187950" y="5313363"/>
          <p14:tracePt t="31612" x="5187950" y="5286375"/>
          <p14:tracePt t="31630" x="5187950" y="5268913"/>
          <p14:tracePt t="31647" x="5187950" y="5241925"/>
          <p14:tracePt t="31662" x="5180013" y="5180013"/>
          <p14:tracePt t="31680" x="5160963" y="5143500"/>
          <p14:tracePt t="31696" x="5153025" y="5126038"/>
          <p14:tracePt t="31712" x="5133975" y="5108575"/>
          <p14:tracePt t="31729" x="5116513" y="5072063"/>
          <p14:tracePt t="31746" x="5099050" y="5072063"/>
          <p14:tracePt t="31762" x="5089525" y="5054600"/>
          <p14:tracePt t="31779" x="5072063" y="5045075"/>
          <p14:tracePt t="31796" x="5062538" y="5045075"/>
          <p14:tracePt t="31812" x="5054600" y="5045075"/>
          <p14:tracePt t="31829" x="5037138" y="5045075"/>
          <p14:tracePt t="31846" x="5027613" y="5045075"/>
          <p14:tracePt t="31862" x="5010150" y="5045075"/>
          <p14:tracePt t="31883" x="5000625" y="5045075"/>
          <p14:tracePt t="31909" x="4991100" y="5062538"/>
          <p14:tracePt t="31922" x="4983163" y="5062538"/>
          <p14:tracePt t="31935" x="4973638" y="5081588"/>
          <p14:tracePt t="31947" x="4965700" y="5099050"/>
          <p14:tracePt t="31962" x="4946650" y="5108575"/>
          <p14:tracePt t="31979" x="4938713" y="5126038"/>
          <p14:tracePt t="31996" x="4919663" y="5160963"/>
          <p14:tracePt t="32012" x="4919663" y="5170488"/>
          <p14:tracePt t="32029" x="4902200" y="5187950"/>
          <p14:tracePt t="32046" x="4894263" y="5232400"/>
          <p14:tracePt t="32063" x="4884738" y="5241925"/>
          <p14:tracePt t="32079" x="4875213" y="5259388"/>
          <p14:tracePt t="32096" x="4875213" y="5268913"/>
          <p14:tracePt t="32114" x="4875213" y="5276850"/>
          <p14:tracePt t="33908" x="4875213" y="5268913"/>
          <p14:tracePt t="34063" x="4884738" y="5268913"/>
          <p14:tracePt t="34075" x="4884738" y="5259388"/>
          <p14:tracePt t="34088" x="4894263" y="5251450"/>
          <p14:tracePt t="34114" x="4894263" y="5241925"/>
          <p14:tracePt t="34126" x="4894263" y="5214938"/>
          <p14:tracePt t="34144" x="4894263" y="5126038"/>
          <p14:tracePt t="34164" x="4894263" y="5072063"/>
          <p14:tracePt t="34177" x="4884738" y="5037138"/>
          <p14:tracePt t="34190" x="4875213" y="4991100"/>
          <p14:tracePt t="34204" x="4857750" y="4965700"/>
          <p14:tracePt t="34215" x="4857750" y="4946650"/>
          <p14:tracePt t="34229" x="4848225" y="4938713"/>
          <p14:tracePt t="34246" x="4848225" y="4929188"/>
          <p14:tracePt t="34262" x="4840288" y="4929188"/>
          <p14:tracePt t="34292" x="4857750" y="4929188"/>
          <p14:tracePt t="34575" x="4875213" y="4919663"/>
          <p14:tracePt t="34585" x="4902200" y="4911725"/>
          <p14:tracePt t="34598" x="4929188" y="4911725"/>
          <p14:tracePt t="34610" x="4938713" y="4902200"/>
          <p14:tracePt t="34624" x="4946650" y="4902200"/>
          <p14:tracePt t="34636" x="4956175" y="4902200"/>
          <p14:tracePt t="34648" x="4965700" y="4902200"/>
          <p14:tracePt t="34687" x="4973638" y="4902200"/>
          <p14:tracePt t="34713" x="4973638" y="4911725"/>
          <p14:tracePt t="34737" x="4983163" y="4919663"/>
          <p14:tracePt t="34751" x="4983163" y="4929188"/>
          <p14:tracePt t="34763" x="4983163" y="4938713"/>
          <p14:tracePt t="34782" x="4991100" y="4991100"/>
          <p14:tracePt t="34802" x="4991100" y="5018088"/>
          <p14:tracePt t="34814" x="5000625" y="5037138"/>
          <p14:tracePt t="34828" x="5000625" y="5062538"/>
          <p14:tracePt t="34839" x="5000625" y="5081588"/>
          <p14:tracePt t="34854" x="5000625" y="5108575"/>
          <p14:tracePt t="34865" x="5000625" y="5133975"/>
          <p14:tracePt t="34885" x="5000625" y="5205413"/>
          <p14:tracePt t="34905" x="5000625" y="5259388"/>
          <p14:tracePt t="34917" x="4983163" y="5313363"/>
          <p14:tracePt t="34930" x="4973638" y="5348288"/>
          <p14:tracePt t="34946" x="4973638" y="5375275"/>
          <p14:tracePt t="34962" x="4956175" y="5394325"/>
          <p14:tracePt t="34979" x="4946650" y="5411788"/>
          <p14:tracePt t="34996" x="4938713" y="5419725"/>
          <p14:tracePt t="35031" x="4929188" y="5419725"/>
          <p14:tracePt t="35069" x="4919663" y="5419725"/>
          <p14:tracePt t="35082" x="4911725" y="5419725"/>
          <p14:tracePt t="35100" x="4902200" y="5419725"/>
          <p14:tracePt t="35108" x="4894263" y="5419725"/>
          <p14:tracePt t="35120" x="4875213" y="5419725"/>
          <p14:tracePt t="35134" x="4867275" y="5411788"/>
          <p14:tracePt t="35147" x="4857750" y="5394325"/>
          <p14:tracePt t="35163" x="4857750" y="5384800"/>
          <p14:tracePt t="35179" x="4848225" y="5367338"/>
          <p14:tracePt t="35196" x="4840288" y="5322888"/>
          <p14:tracePt t="35213" x="4840288" y="5303838"/>
          <p14:tracePt t="35229" x="4840288" y="5276850"/>
          <p14:tracePt t="35247" x="4848225" y="5232400"/>
          <p14:tracePt t="35263" x="4848225" y="5205413"/>
          <p14:tracePt t="35279" x="4857750" y="5187950"/>
          <p14:tracePt t="35296" x="4875213" y="5143500"/>
          <p14:tracePt t="35313" x="4894263" y="5126038"/>
          <p14:tracePt t="35329" x="4902200" y="5108575"/>
          <p14:tracePt t="35346" x="4938713" y="5072063"/>
          <p14:tracePt t="35363" x="4956175" y="5054600"/>
          <p14:tracePt t="35379" x="4965700" y="5045075"/>
          <p14:tracePt t="35396" x="4973638" y="5037138"/>
          <p14:tracePt t="35413" x="4991100" y="5027613"/>
          <p14:tracePt t="35429" x="5000625" y="5027613"/>
          <p14:tracePt t="35452" x="5010150" y="5027613"/>
          <p14:tracePt t="35464" x="5027613" y="5027613"/>
          <p14:tracePt t="35490" x="5045075" y="5045075"/>
          <p14:tracePt t="35522" x="5062538" y="5099050"/>
          <p14:tracePt t="35541" x="5062538" y="5133975"/>
          <p14:tracePt t="35555" x="5062538" y="5170488"/>
          <p14:tracePt t="35566" x="5062538" y="5205413"/>
          <p14:tracePt t="35580" x="5062538" y="5251450"/>
          <p14:tracePt t="35591" x="5062538" y="5286375"/>
          <p14:tracePt t="35604" x="5054600" y="5313363"/>
          <p14:tracePt t="35623" x="5027613" y="5367338"/>
          <p14:tracePt t="35644" x="5018088" y="5375275"/>
          <p14:tracePt t="35655" x="5018088" y="5384800"/>
          <p14:tracePt t="35668" x="5010150" y="5384800"/>
          <p14:tracePt t="35681" x="5000625" y="5384800"/>
          <p14:tracePt t="35696" x="4991100" y="5402263"/>
          <p14:tracePt t="35712" x="4965700" y="5411788"/>
          <p14:tracePt t="35729" x="4902200" y="5429250"/>
          <p14:tracePt t="35746" x="4875213" y="5429250"/>
          <p14:tracePt t="35762" x="4840288" y="5429250"/>
          <p14:tracePt t="35779" x="4813300" y="5429250"/>
          <p14:tracePt t="35797" x="4786313" y="5411788"/>
          <p14:tracePt t="35812" x="4776788" y="5384800"/>
          <p14:tracePt t="35829" x="4768850" y="5330825"/>
          <p14:tracePt t="35846" x="4768850" y="5187950"/>
          <p14:tracePt t="35862" x="4768850" y="5133975"/>
          <p14:tracePt t="35879" x="4768850" y="5099050"/>
          <p14:tracePt t="35896" x="4795838" y="5037138"/>
          <p14:tracePt t="35913" x="4813300" y="5018088"/>
          <p14:tracePt t="35929" x="4848225" y="4991100"/>
          <p14:tracePt t="35946" x="4902200" y="4946650"/>
          <p14:tracePt t="35963" x="4938713" y="4919663"/>
          <p14:tracePt t="35979" x="4973638" y="4902200"/>
          <p14:tracePt t="35996" x="5018088" y="4884738"/>
          <p14:tracePt t="36013" x="5037138" y="4884738"/>
          <p14:tracePt t="36029" x="5045075" y="4884738"/>
          <p14:tracePt t="36046" x="5081588" y="4884738"/>
          <p14:tracePt t="36064" x="5099050" y="4884738"/>
          <p14:tracePt t="36079" x="5116513" y="4911725"/>
          <p14:tracePt t="36096" x="5133975" y="4946650"/>
          <p14:tracePt t="36112" x="5170488" y="5027613"/>
          <p14:tracePt t="36130" x="5170488" y="5062538"/>
          <p14:tracePt t="36146" x="5170488" y="5099050"/>
          <p14:tracePt t="36163" x="5170488" y="5180013"/>
          <p14:tracePt t="36180" x="5170488" y="5205413"/>
          <p14:tracePt t="36196" x="5160963" y="5224463"/>
          <p14:tracePt t="36213" x="5133975" y="5251450"/>
          <p14:tracePt t="36230" x="5126038" y="5259388"/>
          <p14:tracePt t="36260" x="5099050" y="5268913"/>
          <p14:tracePt t="36280" x="5081588" y="5268913"/>
          <p14:tracePt t="36293" x="5062538" y="5268913"/>
          <p14:tracePt t="36306" x="5037138" y="5276850"/>
          <p14:tracePt t="36319" x="5018088" y="5276850"/>
          <p14:tracePt t="36331" x="4991100" y="5276850"/>
          <p14:tracePt t="36346" x="4983163" y="5276850"/>
          <p14:tracePt t="36363" x="4965700" y="5276850"/>
          <p14:tracePt t="36381" x="4956175" y="5276850"/>
          <p14:tracePt t="36396" x="4956175" y="5268913"/>
          <p14:tracePt t="36413" x="4946650" y="5251450"/>
          <p14:tracePt t="36429" x="4946650" y="5232400"/>
          <p14:tracePt t="36447" x="4946650" y="5224463"/>
          <p14:tracePt t="36462" x="4946650" y="5214938"/>
          <p14:tracePt t="36510" x="4946650" y="5205413"/>
          <p14:tracePt t="36866" x="4946650" y="5197475"/>
          <p14:tracePt t="36894" x="4946650" y="5187950"/>
          <p14:tracePt t="36905" x="4946650" y="5180013"/>
          <p14:tracePt t="36917" x="4956175" y="5170488"/>
          <p14:tracePt t="36930" x="4965700" y="5153025"/>
          <p14:tracePt t="36946" x="4965700" y="5143500"/>
          <p14:tracePt t="36963" x="4973638" y="5133975"/>
          <p14:tracePt t="36979" x="4983163" y="5126038"/>
          <p14:tracePt t="36996" x="4991100" y="5116513"/>
          <p14:tracePt t="37013" x="4991100" y="5108575"/>
          <p14:tracePt t="37046" x="5000625" y="5108575"/>
          <p14:tracePt t="37057" x="4991100" y="5108575"/>
          <p14:tracePt t="40051" x="4991100" y="5116513"/>
          <p14:tracePt t="40626" x="4991100" y="5126038"/>
          <p14:tracePt t="40641" x="5000625" y="5126038"/>
          <p14:tracePt t="40691" x="5054600" y="5108575"/>
          <p14:tracePt t="40702" x="5133975" y="5045075"/>
          <p14:tracePt t="40715" x="5330825" y="4867275"/>
          <p14:tracePt t="40728" x="5616575" y="4562475"/>
          <p14:tracePt t="40740" x="5884863" y="4276725"/>
          <p14:tracePt t="40754" x="6072188" y="4010025"/>
          <p14:tracePt t="40766" x="6224588" y="3795713"/>
          <p14:tracePt t="40780" x="6286500" y="3660775"/>
          <p14:tracePt t="40797" x="6313488" y="3581400"/>
          <p14:tracePt t="40813" x="6330950" y="3482975"/>
          <p14:tracePt t="40831" x="6330950" y="3455988"/>
          <p14:tracePt t="40846" x="6330950" y="3429000"/>
          <p14:tracePt t="40863" x="6323013" y="3419475"/>
          <p14:tracePt t="40863" x="6286500" y="3394075"/>
          <p14:tracePt t="40881" x="6224588" y="3375025"/>
          <p14:tracePt t="40898" x="6170613" y="3357563"/>
          <p14:tracePt t="40913" x="6099175" y="3348038"/>
          <p14:tracePt t="40929" x="6010275" y="3348038"/>
          <p14:tracePt t="40947" x="5973763" y="3348038"/>
          <p14:tracePt t="40963" x="5973763" y="3322638"/>
          <p14:tracePt t="41217" x="5973763" y="3259138"/>
          <p14:tracePt t="41225" x="5973763" y="3133725"/>
          <p14:tracePt t="41237" x="5991225" y="2955925"/>
          <p14:tracePt t="41251" x="6000750" y="2822575"/>
          <p14:tracePt t="41263" x="6000750" y="2714625"/>
          <p14:tracePt t="41279" x="6000750" y="2643188"/>
          <p14:tracePt t="41296" x="6000750" y="2589213"/>
          <p14:tracePt t="41313" x="5929313" y="2490788"/>
          <p14:tracePt t="41329" x="5875338" y="2455863"/>
          <p14:tracePt t="41346" x="5822950" y="2419350"/>
          <p14:tracePt t="41363" x="5680075" y="2357438"/>
          <p14:tracePt t="41380" x="5599113" y="2347913"/>
          <p14:tracePt t="41396" x="5527675" y="2339975"/>
          <p14:tracePt t="41413" x="5367338" y="2339975"/>
          <p14:tracePt t="41431" x="5295900" y="2339975"/>
          <p14:tracePt t="41446" x="5232400" y="2347913"/>
          <p14:tracePt t="41463" x="5081588" y="2419350"/>
          <p14:tracePt t="41481" x="5018088" y="2473325"/>
          <p14:tracePt t="41496" x="4946650" y="2544763"/>
          <p14:tracePt t="41513" x="4894263" y="2608263"/>
          <p14:tracePt t="41529" x="4803775" y="2768600"/>
          <p14:tracePt t="41546" x="4795838" y="2830513"/>
          <p14:tracePt t="41563" x="4776788" y="2894013"/>
          <p14:tracePt t="41579" x="4768850" y="2982913"/>
          <p14:tracePt t="41596" x="4768850" y="3000375"/>
          <p14:tracePt t="41614" x="4768850" y="3017838"/>
          <p14:tracePt t="41631" x="4768850" y="3036888"/>
          <p14:tracePt t="41648" x="4768850" y="3044825"/>
          <p14:tracePt t="41710" x="4776788" y="3044825"/>
          <p14:tracePt t="41825" x="4786313" y="3044825"/>
          <p14:tracePt t="41876" x="4803775" y="3044825"/>
          <p14:tracePt t="41888" x="4830763" y="3044825"/>
          <p14:tracePt t="41901" x="4875213" y="3044825"/>
          <p14:tracePt t="41914" x="4956175" y="3044825"/>
          <p14:tracePt t="41927" x="5072063" y="3044825"/>
          <p14:tracePt t="41940" x="5214938" y="3044825"/>
          <p14:tracePt t="41957" x="5661025" y="3017838"/>
          <p14:tracePt t="41977" x="5732463" y="3017838"/>
          <p14:tracePt t="41990" x="5786438" y="3009900"/>
          <p14:tracePt t="42003" x="5813425" y="3000375"/>
          <p14:tracePt t="42016" x="5848350" y="3000375"/>
          <p14:tracePt t="42030" x="5867400" y="3000375"/>
          <p14:tracePt t="42047" x="5884863" y="3000375"/>
          <p14:tracePt t="42064" x="5911850" y="2990850"/>
          <p14:tracePt t="42081" x="5919788" y="2982913"/>
          <p14:tracePt t="42097" x="5929313" y="2982913"/>
          <p14:tracePt t="42114" x="5956300" y="2982913"/>
          <p14:tracePt t="42132" x="5965825" y="2973388"/>
          <p14:tracePt t="42147" x="5983288" y="2973388"/>
          <p14:tracePt t="42164" x="5991225" y="2965450"/>
          <p14:tracePt t="42182" x="6000750" y="2965450"/>
          <p14:tracePt t="42207" x="5983288" y="2982913"/>
          <p14:tracePt t="42551" x="5929313" y="3017838"/>
          <p14:tracePt t="42564" x="5884863" y="3071813"/>
          <p14:tracePt t="42576" x="5830888" y="3116263"/>
          <p14:tracePt t="42591" x="5768975" y="3170238"/>
          <p14:tracePt t="42602" x="5715000" y="3224213"/>
          <p14:tracePt t="42615" x="5653088" y="3286125"/>
          <p14:tracePt t="42630" x="5589588" y="3348038"/>
          <p14:tracePt t="42648" x="5537200" y="3411538"/>
          <p14:tracePt t="42664" x="5456238" y="3509963"/>
          <p14:tracePt t="42681" x="5438775" y="3554413"/>
          <p14:tracePt t="42697" x="5411788" y="3598863"/>
          <p14:tracePt t="42714" x="5375275" y="3697288"/>
          <p14:tracePt t="42731" x="5348288" y="3759200"/>
          <p14:tracePt t="42747" x="5322888" y="3840163"/>
          <p14:tracePt t="42764" x="5313363" y="3973513"/>
          <p14:tracePt t="42782" x="5313363" y="4017963"/>
          <p14:tracePt t="42799" x="5313363" y="4133850"/>
          <p14:tracePt t="42818" x="5313363" y="4187825"/>
          <p14:tracePt t="42832" x="5313363" y="4224338"/>
          <p14:tracePt t="42847" x="5313363" y="4286250"/>
          <p14:tracePt t="42864" x="5313363" y="4313238"/>
          <p14:tracePt t="43074" x="5303838" y="4348163"/>
          <p14:tracePt t="43086" x="5286375" y="4411663"/>
          <p14:tracePt t="43100" x="5268913" y="4473575"/>
          <p14:tracePt t="43117" x="5214938" y="4679950"/>
          <p14:tracePt t="43136" x="5197475" y="4732338"/>
          <p14:tracePt t="43151" x="5180013" y="4795838"/>
          <p14:tracePt t="43162" x="5160963" y="4857750"/>
          <p14:tracePt t="43175" x="5153025" y="4911725"/>
          <p14:tracePt t="43188" x="5153025" y="4946650"/>
          <p14:tracePt t="43202" x="5133975" y="5000625"/>
          <p14:tracePt t="43220" x="5099050" y="5099050"/>
          <p14:tracePt t="43240" x="5099050" y="5126038"/>
          <p14:tracePt t="43252" x="5089525" y="5133975"/>
          <p14:tracePt t="43265" x="5081588" y="5153025"/>
          <p14:tracePt t="43280" x="5081588" y="5170488"/>
          <p14:tracePt t="43297" x="5081588" y="5180013"/>
          <p14:tracePt t="43316" x="5081588" y="5187950"/>
          <p14:tracePt t="43341" x="5081588" y="5197475"/>
          <p14:tracePt t="43380" x="5072063" y="5197475"/>
          <p14:tracePt t="43571" x="5062538" y="5197475"/>
          <p14:tracePt t="43596" x="5054600" y="5197475"/>
          <p14:tracePt t="43622" x="5037138" y="5197475"/>
          <p14:tracePt t="43660" x="5027613" y="5187950"/>
          <p14:tracePt t="43672" x="5018088" y="5180013"/>
          <p14:tracePt t="43698" x="5010150" y="5180013"/>
          <p14:tracePt t="43724" x="5010150" y="5170488"/>
          <p14:tracePt t="43774" x="5000625" y="51704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52" y="965816"/>
            <a:ext cx="10515600" cy="506649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 tone is maintained by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facilitatory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inhibitory reticular formation. </a:t>
            </a:r>
          </a:p>
          <a:p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Reticular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formation is controlled by cerebral cortex and basal 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ganglia</a:t>
            </a:r>
          </a:p>
          <a:p>
            <a:pPr marL="0" indent="0">
              <a:buNone/>
            </a:pPr>
            <a:endParaRPr lang="en-US" alt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Damage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to extrapyramidal fibers from cerebral cortex or basal ganglia  inhibitory influence to reticular formation is lost (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facilitaory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area can discharge spontaneously)  </a:t>
            </a:r>
            <a:r>
              <a:rPr lang="en-US" alt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hypertonia</a:t>
            </a: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5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30415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02"/>
    </mc:Choice>
    <mc:Fallback xmlns="">
      <p:transition spd="slow" advTm="18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Vestibulospinal tract</a:t>
            </a:r>
            <a:r>
              <a:rPr lang="en-US" altLang="en-US" sz="36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Vestibular nucleus receives connections from inner ear, cerebellum, basal ganglia, cerebral cortex, reticular formation etc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endParaRPr lang="en-US" alt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صورة 5" descr="vestibular nucleus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1" b="2592"/>
          <a:stretch>
            <a:fillRect/>
          </a:stretch>
        </p:blipFill>
        <p:spPr bwMode="auto">
          <a:xfrm>
            <a:off x="6359234" y="1690688"/>
            <a:ext cx="4345096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6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8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38370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04"/>
    </mc:Choice>
    <mc:Fallback xmlns="">
      <p:transition spd="slow" advTm="10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443" x="4983163" y="5160963"/>
          <p14:tracePt t="40823" x="4795838" y="4991100"/>
          <p14:tracePt t="40842" x="4491038" y="4687888"/>
          <p14:tracePt t="40855" x="4133850" y="4340225"/>
          <p14:tracePt t="40868" x="3786188" y="3983038"/>
          <p14:tracePt t="40879" x="3482975" y="3714750"/>
          <p14:tracePt t="40893" x="3152775" y="3419475"/>
          <p14:tracePt t="40906" x="2901950" y="3197225"/>
          <p14:tracePt t="40921" x="2687638" y="2973388"/>
          <p14:tracePt t="40937" x="2500313" y="2803525"/>
          <p14:tracePt t="40954" x="2232025" y="2366963"/>
          <p14:tracePt t="40971" x="2133600" y="2071688"/>
          <p14:tracePt t="40987" x="2133600" y="1785938"/>
          <p14:tracePt t="41004" x="2401888" y="866775"/>
          <p14:tracePt t="41022" x="2687638" y="411163"/>
          <p14:tracePt t="41040" x="3000375" y="80963"/>
          <p14:tracePt t="41055" x="3562350" y="0"/>
          <p14:tracePt t="41073" x="3697288" y="0"/>
          <p14:tracePt t="41088" x="3786188" y="0"/>
          <p14:tracePt t="41106" x="3840163" y="0"/>
          <p14:tracePt t="41122" x="3867150" y="0"/>
          <p14:tracePt t="41139" x="3884613" y="9525"/>
          <p14:tracePt t="41155" x="3884613" y="196850"/>
          <p14:tracePt t="41172" x="3581400" y="830263"/>
          <p14:tracePt t="41189" x="3322638" y="1169988"/>
          <p14:tracePt t="41205" x="3098800" y="1419225"/>
          <p14:tracePt t="41222" x="2751138" y="1704975"/>
          <p14:tracePt t="41241" x="2562225" y="1785938"/>
          <p14:tracePt t="41255" x="2455863" y="1803400"/>
          <p14:tracePt t="41272" x="2286000" y="1795463"/>
          <p14:tracePt t="41290" x="2259013" y="1768475"/>
          <p14:tracePt t="41305" x="2214563" y="1741488"/>
          <p14:tracePt t="41322" x="2179638" y="1704975"/>
          <p14:tracePt t="41338" x="2160588" y="1679575"/>
          <p14:tracePt t="41355" x="2143125" y="1652588"/>
          <p14:tracePt t="41372" x="2081213" y="1608138"/>
          <p14:tracePt t="41388" x="2054225" y="1581150"/>
          <p14:tracePt t="41405" x="2036763" y="1571625"/>
          <p14:tracePt t="41422" x="2036763" y="1554163"/>
          <p14:tracePt t="41711" x="2054225" y="1517650"/>
          <p14:tracePt t="41722" x="2089150" y="1482725"/>
          <p14:tracePt t="41736" x="2133600" y="1411288"/>
          <p14:tracePt t="41749" x="2170113" y="1347788"/>
          <p14:tracePt t="41761" x="2205038" y="1285875"/>
          <p14:tracePt t="41780" x="2241550" y="1098550"/>
          <p14:tracePt t="41799" x="2241550" y="1036638"/>
          <p14:tracePt t="41813" x="2241550" y="973138"/>
          <p14:tracePt t="41825" x="2232025" y="901700"/>
          <p14:tracePt t="41839" x="2197100" y="812800"/>
          <p14:tracePt t="41855" x="2143125" y="714375"/>
          <p14:tracePt t="41872" x="2089150" y="652463"/>
          <p14:tracePt t="41889" x="1955800" y="509588"/>
          <p14:tracePt t="41905" x="1901825" y="455613"/>
          <p14:tracePt t="41922" x="1751013" y="366713"/>
          <p14:tracePt t="41940" x="1670050" y="330200"/>
          <p14:tracePt t="41955" x="1608138" y="303213"/>
          <p14:tracePt t="41972" x="1544638" y="295275"/>
          <p14:tracePt t="41988" x="866775" y="428625"/>
          <p14:tracePt t="42220" x="857250" y="446088"/>
          <p14:tracePt t="42233" x="857250" y="455613"/>
          <p14:tracePt t="42247" x="857250" y="465138"/>
          <p14:tracePt t="42262" x="857250" y="473075"/>
          <p14:tracePt t="42272" x="857250" y="490538"/>
          <p14:tracePt t="42288" x="857250" y="517525"/>
          <p14:tracePt t="42305" x="884238" y="669925"/>
          <p14:tracePt t="42324" x="893763" y="731838"/>
          <p14:tracePt t="42339" x="893763" y="768350"/>
          <p14:tracePt t="42355" x="911225" y="795338"/>
          <p14:tracePt t="42372" x="946150" y="830263"/>
          <p14:tracePt t="42389" x="982663" y="857250"/>
          <p14:tracePt t="42405" x="1044575" y="884238"/>
          <p14:tracePt t="42422" x="1179513" y="911225"/>
          <p14:tracePt t="42439" x="1241425" y="911225"/>
          <p14:tracePt t="42455" x="1303338" y="911225"/>
          <p14:tracePt t="42472" x="1428750" y="901700"/>
          <p14:tracePt t="42490" x="1473200" y="884238"/>
          <p14:tracePt t="42505" x="1527175" y="866775"/>
          <p14:tracePt t="42522" x="1581150" y="839788"/>
          <p14:tracePt t="42540" x="1581150" y="830263"/>
          <p14:tracePt t="42555" x="1598613" y="830263"/>
          <p14:tracePt t="42572" x="1598613" y="812800"/>
          <p14:tracePt t="42588" x="1608138" y="795338"/>
          <p14:tracePt t="42605" x="1608138" y="776288"/>
          <p14:tracePt t="42630" x="1616075" y="758825"/>
          <p14:tracePt t="42642" x="1616075" y="731838"/>
          <p14:tracePt t="42655" x="1625600" y="704850"/>
          <p14:tracePt t="42672" x="1625600" y="660400"/>
          <p14:tracePt t="42688" x="1625600" y="598488"/>
          <p14:tracePt t="42706" x="1598613" y="571500"/>
          <p14:tracePt t="42725" x="1562100" y="527050"/>
          <p14:tracePt t="42745" x="1536700" y="509588"/>
          <p14:tracePt t="42756" x="1517650" y="509588"/>
          <p14:tracePt t="42772" x="1490663" y="509588"/>
          <p14:tracePt t="42789" x="1465263" y="509588"/>
          <p14:tracePt t="42805" x="1393825" y="554038"/>
          <p14:tracePt t="42822" x="1330325" y="608013"/>
          <p14:tracePt t="42839" x="1268413" y="669925"/>
          <p14:tracePt t="42855" x="1152525" y="839788"/>
          <p14:tracePt t="42872" x="1108075" y="901700"/>
          <p14:tracePt t="42888" x="1081088" y="973138"/>
          <p14:tracePt t="42905" x="1044575" y="1071563"/>
          <p14:tracePt t="42923" x="1044575" y="1089025"/>
          <p14:tracePt t="42940" x="1044575" y="1098550"/>
          <p14:tracePt t="42955" x="1044575" y="1108075"/>
          <p14:tracePt t="42972" x="1071563" y="1125538"/>
          <p14:tracePt t="42988" x="1089025" y="1133475"/>
          <p14:tracePt t="43005" x="1116013" y="1143000"/>
          <p14:tracePt t="43022" x="1143000" y="1152525"/>
          <p14:tracePt t="43039" x="1160463" y="1152525"/>
          <p14:tracePt t="43056" x="1196975" y="1152525"/>
          <p14:tracePt t="43072" x="1214438" y="1152525"/>
          <p14:tracePt t="43089" x="1223963" y="1152525"/>
          <p14:tracePt t="43105" x="1231900" y="1152525"/>
          <p14:tracePt t="43165" x="1241425" y="1152525"/>
          <p14:tracePt t="43256" x="1250950" y="1152525"/>
          <p14:tracePt t="43955" x="1258888" y="1152525"/>
          <p14:tracePt t="44019" x="1268413" y="1160463"/>
          <p14:tracePt t="44070" x="1285875" y="1169988"/>
          <p14:tracePt t="44083" x="1312863" y="1169988"/>
          <p14:tracePt t="44100" x="1339850" y="1179513"/>
          <p14:tracePt t="44108" x="1366838" y="1187450"/>
          <p14:tracePt t="44122" x="1384300" y="1196975"/>
          <p14:tracePt t="44139" x="1401763" y="1204913"/>
          <p14:tracePt t="44155" x="1411288" y="1204913"/>
          <p14:tracePt t="44172" x="1419225" y="1214438"/>
          <p14:tracePt t="44189" x="1428750" y="1214438"/>
          <p14:tracePt t="44205" x="1428750" y="1223963"/>
          <p14:tracePt t="44223" x="1428750" y="1231900"/>
          <p14:tracePt t="44239" x="1428750" y="1241425"/>
          <p14:tracePt t="44275" x="1428750" y="1250950"/>
          <p14:tracePt t="44326" x="1428750" y="1258888"/>
          <p14:tracePt t="44350" x="1401763" y="1276350"/>
          <p14:tracePt t="44389" x="1374775" y="1285875"/>
          <p14:tracePt t="44402" x="1339850" y="1303338"/>
          <p14:tracePt t="44418" x="1276350" y="1322388"/>
          <p14:tracePt t="44428" x="1196975" y="1339850"/>
          <p14:tracePt t="44440" x="1152525" y="1347788"/>
          <p14:tracePt t="44455" x="1098550" y="1347788"/>
          <p14:tracePt t="44472" x="1062038" y="1347788"/>
          <p14:tracePt t="44489" x="1044575" y="1347788"/>
          <p14:tracePt t="44505" x="1027113" y="1347788"/>
          <p14:tracePt t="44523" x="1017588" y="1330325"/>
          <p14:tracePt t="44542" x="1009650" y="1312863"/>
          <p14:tracePt t="44556" x="1009650" y="1285875"/>
          <p14:tracePt t="44572" x="1009650" y="1250950"/>
          <p14:tracePt t="44589" x="1009650" y="1204913"/>
          <p14:tracePt t="44605" x="1009650" y="1169988"/>
          <p14:tracePt t="44622" x="1017588" y="1081088"/>
          <p14:tracePt t="44639" x="1036638" y="1054100"/>
          <p14:tracePt t="44655" x="1108075" y="938213"/>
          <p14:tracePt t="44672" x="1160463" y="866775"/>
          <p14:tracePt t="44689" x="1231900" y="803275"/>
          <p14:tracePt t="44705" x="1339850" y="696913"/>
          <p14:tracePt t="44722" x="1374775" y="669925"/>
          <p14:tracePt t="44739" x="1401763" y="652463"/>
          <p14:tracePt t="44755" x="1428750" y="642938"/>
          <p14:tracePt t="44773" x="1446213" y="642938"/>
          <p14:tracePt t="44789" x="1473200" y="633413"/>
          <p14:tracePt t="44805" x="1608138" y="633413"/>
          <p14:tracePt t="44823" x="1714500" y="642938"/>
          <p14:tracePt t="44840" x="1812925" y="660400"/>
          <p14:tracePt t="44855" x="1901825" y="687388"/>
          <p14:tracePt t="44872" x="2044700" y="731838"/>
          <p14:tracePt t="44889" x="2081213" y="750888"/>
          <p14:tracePt t="44905" x="2108200" y="758825"/>
          <p14:tracePt t="44922" x="2125663" y="776288"/>
          <p14:tracePt t="44939" x="2143125" y="803275"/>
          <p14:tracePt t="44964" x="2143125" y="812800"/>
          <p14:tracePt t="44976" x="2143125" y="822325"/>
          <p14:tracePt t="44990" x="2143125" y="839788"/>
          <p14:tracePt t="45014" x="2143125" y="847725"/>
          <p14:tracePt t="45044" x="2143125" y="857250"/>
          <p14:tracePt t="45077" x="2125663" y="874713"/>
          <p14:tracePt t="45104" x="2116138" y="893763"/>
          <p14:tracePt t="45116" x="2098675" y="901700"/>
          <p14:tracePt t="45129" x="2062163" y="938213"/>
          <p14:tracePt t="45142" x="2054225" y="955675"/>
          <p14:tracePt t="45156" x="2027238" y="973138"/>
          <p14:tracePt t="45172" x="2017713" y="990600"/>
          <p14:tracePt t="45189" x="2000250" y="1000125"/>
          <p14:tracePt t="45206" x="1990725" y="1009650"/>
          <p14:tracePt t="45222" x="1982788" y="1009650"/>
          <p14:tracePt t="45239" x="1965325" y="1009650"/>
          <p14:tracePt t="45255" x="1911350" y="1009650"/>
          <p14:tracePt t="45272" x="1866900" y="1009650"/>
          <p14:tracePt t="45289" x="1803400" y="1009650"/>
          <p14:tracePt t="45305" x="1714500" y="1009650"/>
          <p14:tracePt t="45322" x="1687513" y="1009650"/>
          <p14:tracePt t="45339" x="1660525" y="1000125"/>
          <p14:tracePt t="45355" x="1652588" y="1000125"/>
          <p14:tracePt t="45372" x="1633538" y="990600"/>
          <p14:tracePt t="45389" x="1625600" y="990600"/>
          <p14:tracePt t="45410" x="1625600" y="982663"/>
          <p14:tracePt t="45435" x="1616075" y="982663"/>
          <p14:tracePt t="45474" x="1616075" y="965200"/>
          <p14:tracePt t="45933" x="1625600" y="946150"/>
          <p14:tracePt t="45946" x="1652588" y="911225"/>
          <p14:tracePt t="45957" x="1697038" y="839788"/>
          <p14:tracePt t="45970" x="1758950" y="785813"/>
          <p14:tracePt t="45984" x="1785938" y="741363"/>
          <p14:tracePt t="46001" x="1812925" y="723900"/>
          <p14:tracePt t="46010" x="1812925" y="714375"/>
          <p14:tracePt t="46023" x="1822450" y="696913"/>
          <p14:tracePt t="46039" x="1830388" y="696913"/>
          <p14:tracePt t="46056" x="1830388" y="687388"/>
          <p14:tracePt t="46072" x="1830388" y="679450"/>
          <p14:tracePt t="46089" x="1822450" y="669925"/>
          <p14:tracePt t="46105" x="1687513" y="642938"/>
          <p14:tracePt t="46123" x="1608138" y="633413"/>
          <p14:tracePt t="46139" x="1554163" y="633413"/>
          <p14:tracePt t="46155" x="1500188" y="625475"/>
          <p14:tracePt t="46172" x="1401763" y="625475"/>
          <p14:tracePt t="46189" x="1366838" y="625475"/>
          <p14:tracePt t="46206" x="1339850" y="633413"/>
          <p14:tracePt t="46222" x="1285875" y="660400"/>
          <p14:tracePt t="46240" x="1268413" y="679450"/>
          <p14:tracePt t="46255" x="1258888" y="687388"/>
          <p14:tracePt t="46272" x="1241425" y="704850"/>
          <p14:tracePt t="46289" x="1231900" y="723900"/>
          <p14:tracePt t="46306" x="1214438" y="750888"/>
          <p14:tracePt t="46322" x="1204913" y="768350"/>
          <p14:tracePt t="46339" x="1204913" y="830263"/>
          <p14:tracePt t="46356" x="1204913" y="866775"/>
          <p14:tracePt t="46372" x="1204913" y="893763"/>
          <p14:tracePt t="46389" x="1204913" y="919163"/>
          <p14:tracePt t="46405" x="1204913" y="928688"/>
          <p14:tracePt t="46430" x="1214438" y="928688"/>
          <p14:tracePt t="46456" x="1223963" y="938213"/>
          <p14:tracePt t="46468" x="1250950" y="938213"/>
          <p14:tracePt t="46484" x="1276350" y="946150"/>
          <p14:tracePt t="46494" x="1303338" y="946150"/>
          <p14:tracePt t="46506" x="1330325" y="946150"/>
          <p14:tracePt t="46524" x="1357313" y="946150"/>
          <p14:tracePt t="46539" x="1401763" y="946150"/>
          <p14:tracePt t="46555" x="1500188" y="919163"/>
          <p14:tracePt t="46572" x="1554163" y="893763"/>
          <p14:tracePt t="46589" x="1589088" y="866775"/>
          <p14:tracePt t="46605" x="1633538" y="839788"/>
          <p14:tracePt t="46622" x="1643063" y="830263"/>
          <p14:tracePt t="46646" x="1652588" y="830263"/>
          <p14:tracePt t="46660" x="1652588" y="822325"/>
          <p14:tracePt t="46685" x="1660525" y="822325"/>
          <p14:tracePt t="46699" x="1660525" y="812800"/>
          <p14:tracePt t="46710" x="1660525" y="822325"/>
          <p14:tracePt t="47366" x="1660525" y="830263"/>
          <p14:tracePt t="48216" x="1660525" y="839788"/>
          <p14:tracePt t="48254" x="1660525" y="857250"/>
          <p14:tracePt t="48280" x="1652588" y="866775"/>
          <p14:tracePt t="48304" x="1633538" y="874713"/>
          <p14:tracePt t="48320" x="1608138" y="893763"/>
          <p14:tracePt t="48332" x="1581150" y="901700"/>
          <p14:tracePt t="48344" x="1536700" y="919163"/>
          <p14:tracePt t="48357" x="1500188" y="928688"/>
          <p14:tracePt t="48372" x="1446213" y="938213"/>
          <p14:tracePt t="48389" x="1401763" y="938213"/>
          <p14:tracePt t="48405" x="1374775" y="938213"/>
          <p14:tracePt t="48422" x="1322388" y="938213"/>
          <p14:tracePt t="48439" x="1303338" y="938213"/>
          <p14:tracePt t="48455" x="1285875" y="938213"/>
          <p14:tracePt t="48472" x="1276350" y="938213"/>
          <p14:tracePt t="48489" x="1276350" y="928688"/>
          <p14:tracePt t="48510" x="1268413" y="893763"/>
          <p14:tracePt t="48526" x="1268413" y="830263"/>
          <p14:tracePt t="48539" x="1268413" y="785813"/>
          <p14:tracePt t="48555" x="1268413" y="714375"/>
          <p14:tracePt t="48573" x="1268413" y="696913"/>
          <p14:tracePt t="48590" x="1268413" y="679450"/>
          <p14:tracePt t="48612" x="1276350" y="679450"/>
          <p14:tracePt t="48651" x="1295400" y="679450"/>
          <p14:tracePt t="48662" x="1339850" y="679450"/>
          <p14:tracePt t="48674" x="1401763" y="679450"/>
          <p14:tracePt t="48688" x="1455738" y="679450"/>
          <p14:tracePt t="48700" x="1509713" y="679450"/>
          <p14:tracePt t="48713" x="1544638" y="679450"/>
          <p14:tracePt t="48726" x="1571625" y="679450"/>
          <p14:tracePt t="48744" x="1581150" y="679450"/>
          <p14:tracePt t="48755" x="1589088" y="679450"/>
          <p14:tracePt t="48772" x="1608138" y="696913"/>
          <p14:tracePt t="48791" x="1608138" y="723900"/>
          <p14:tracePt t="48805" x="1616075" y="758825"/>
          <p14:tracePt t="48822" x="1616075" y="803275"/>
          <p14:tracePt t="48839" x="1616075" y="830263"/>
          <p14:tracePt t="48855" x="1616075" y="884238"/>
          <p14:tracePt t="48872" x="1616075" y="893763"/>
          <p14:tracePt t="48889" x="1616075" y="911225"/>
          <p14:tracePt t="48906" x="1608138" y="919163"/>
          <p14:tracePt t="48930" x="1589088" y="938213"/>
          <p14:tracePt t="48943" x="1562100" y="938213"/>
          <p14:tracePt t="48956" x="1536700" y="946150"/>
          <p14:tracePt t="48972" x="1517650" y="955675"/>
          <p14:tracePt t="48989" x="1490663" y="965200"/>
          <p14:tracePt t="49007" x="1482725" y="965200"/>
          <p14:tracePt t="49032" x="1473200" y="965200"/>
          <p14:tracePt t="57018" x="1455738" y="965200"/>
          <p14:tracePt t="57096" x="1428750" y="965200"/>
          <p14:tracePt t="57109" x="1374775" y="955675"/>
          <p14:tracePt t="57122" x="1312863" y="938213"/>
          <p14:tracePt t="57134" x="1231900" y="911225"/>
          <p14:tracePt t="57148" x="1169988" y="884238"/>
          <p14:tracePt t="57160" x="1125538" y="847725"/>
          <p14:tracePt t="57174" x="1108075" y="822325"/>
          <p14:tracePt t="57189" x="1089025" y="785813"/>
          <p14:tracePt t="57206" x="1081088" y="731838"/>
          <p14:tracePt t="57222" x="1125538" y="615950"/>
          <p14:tracePt t="57239" x="1214438" y="544513"/>
          <p14:tracePt t="57256" x="1803400" y="204788"/>
          <p14:tracePt t="57280" x="2125663" y="115888"/>
          <p14:tracePt t="57289" x="2339975" y="61913"/>
          <p14:tracePt t="57306" x="2500313" y="36513"/>
          <p14:tracePt t="57322" x="2732088" y="36513"/>
          <p14:tracePt t="57340" x="2847975" y="36513"/>
          <p14:tracePt t="57356" x="2990850" y="71438"/>
          <p14:tracePt t="57372" x="3152775" y="160338"/>
          <p14:tracePt t="57389" x="3509963" y="509588"/>
          <p14:tracePt t="57406" x="3598863" y="633413"/>
          <p14:tracePt t="57422" x="3643313" y="723900"/>
          <p14:tracePt t="57439" x="3670300" y="795338"/>
          <p14:tracePt t="57456" x="3670300" y="812800"/>
          <p14:tracePt t="57472" x="3670300" y="822325"/>
          <p14:tracePt t="57489" x="3660775" y="822325"/>
          <p14:tracePt t="57773" x="3643313" y="822325"/>
          <p14:tracePt t="57785" x="3616325" y="822325"/>
          <p14:tracePt t="57803" x="3581400" y="822325"/>
          <p14:tracePt t="57811" x="3517900" y="812800"/>
          <p14:tracePt t="57824" x="3446463" y="803275"/>
          <p14:tracePt t="57839" x="3375025" y="795338"/>
          <p14:tracePt t="57856" x="3303588" y="785813"/>
          <p14:tracePt t="57873" x="3170238" y="776288"/>
          <p14:tracePt t="57889" x="3133725" y="776288"/>
          <p14:tracePt t="57907" x="3036888" y="776288"/>
          <p14:tracePt t="57925" x="3017838" y="776288"/>
          <p14:tracePt t="57939" x="3000375" y="785813"/>
          <p14:tracePt t="57956" x="2982913" y="795338"/>
          <p14:tracePt t="57972" x="2955925" y="830263"/>
          <p14:tracePt t="57990" x="2955925" y="857250"/>
          <p14:tracePt t="58006" x="2946400" y="884238"/>
          <p14:tracePt t="58023" x="2946400" y="911225"/>
          <p14:tracePt t="58039" x="2946400" y="973138"/>
          <p14:tracePt t="58057" x="2955925" y="1009650"/>
          <p14:tracePt t="58073" x="2982913" y="1036638"/>
          <p14:tracePt t="58089" x="3170238" y="1116013"/>
          <p14:tracePt t="58107" x="3375025" y="1133475"/>
          <p14:tracePt t="58123" x="3643313" y="1152525"/>
          <p14:tracePt t="58139" x="4017963" y="1098550"/>
          <p14:tracePt t="58156" x="4089400" y="1062038"/>
          <p14:tracePt t="58172" x="4143375" y="1036638"/>
          <p14:tracePt t="58189" x="4179888" y="1009650"/>
          <p14:tracePt t="58207" x="4187825" y="990600"/>
          <p14:tracePt t="58223" x="4187825" y="982663"/>
          <p14:tracePt t="58239" x="4187825" y="965200"/>
          <p14:tracePt t="58257" x="4179888" y="938213"/>
          <p14:tracePt t="58273" x="4125913" y="911225"/>
          <p14:tracePt t="58289" x="4027488" y="874713"/>
          <p14:tracePt t="58306" x="3786188" y="830263"/>
          <p14:tracePt t="58323" x="3670300" y="830263"/>
          <p14:tracePt t="58339" x="3562350" y="830263"/>
          <p14:tracePt t="58356" x="3375025" y="874713"/>
          <p14:tracePt t="58373" x="3313113" y="901700"/>
          <p14:tracePt t="58389" x="3259138" y="928688"/>
          <p14:tracePt t="58406" x="3187700" y="990600"/>
          <p14:tracePt t="58424" x="3152775" y="1017588"/>
          <p14:tracePt t="58440" x="3108325" y="1054100"/>
          <p14:tracePt t="58456" x="3062288" y="1098550"/>
          <p14:tracePt t="58472" x="2955925" y="1169988"/>
          <p14:tracePt t="58490" x="2894013" y="1214438"/>
          <p14:tracePt t="58506" x="2830513" y="1258888"/>
          <p14:tracePt t="58522" x="2759075" y="1295400"/>
          <p14:tracePt t="58540" x="2697163" y="1322388"/>
          <p14:tracePt t="58556" x="2500313" y="1411288"/>
          <p14:tracePt t="58573" x="2347913" y="1446213"/>
          <p14:tracePt t="58590" x="2286000" y="1465263"/>
          <p14:tracePt t="58606" x="2241550" y="1465263"/>
          <p14:tracePt t="58622" x="2187575" y="1473200"/>
          <p14:tracePt t="58639" x="2160588" y="1473200"/>
          <p14:tracePt t="58656" x="2125663" y="1473200"/>
          <p14:tracePt t="58673" x="2108200" y="1473200"/>
          <p14:tracePt t="58895" x="2081213" y="1473200"/>
          <p14:tracePt t="58908" x="2027238" y="1482725"/>
          <p14:tracePt t="58920" x="1938338" y="1490663"/>
          <p14:tracePt t="58933" x="1822450" y="1490663"/>
          <p14:tracePt t="58946" x="1714500" y="1490663"/>
          <p14:tracePt t="58964" x="1241425" y="1428750"/>
          <p14:tracePt t="58984" x="1017588" y="1357313"/>
          <p14:tracePt t="58996" x="866775" y="1303338"/>
          <p14:tracePt t="59010" x="768350" y="1241425"/>
          <p14:tracePt t="59024" x="679450" y="1169988"/>
          <p14:tracePt t="59039" x="615950" y="1125538"/>
          <p14:tracePt t="59056" x="561975" y="1071563"/>
          <p14:tracePt t="59073" x="517525" y="982663"/>
          <p14:tracePt t="59089" x="509588" y="955675"/>
          <p14:tracePt t="59106" x="509588" y="928688"/>
          <p14:tracePt t="59106" x="509588" y="893763"/>
          <p14:tracePt t="59124" x="517525" y="866775"/>
          <p14:tracePt t="59140" x="536575" y="839788"/>
          <p14:tracePt t="59156" x="561975" y="795338"/>
          <p14:tracePt t="59173" x="642938" y="723900"/>
          <p14:tracePt t="59189" x="696913" y="687388"/>
          <p14:tracePt t="59206" x="768350" y="652463"/>
          <p14:tracePt t="59223" x="911225" y="581025"/>
          <p14:tracePt t="59240" x="1017588" y="536575"/>
          <p14:tracePt t="59256" x="1125538" y="509588"/>
          <p14:tracePt t="59273" x="1250950" y="490538"/>
          <p14:tracePt t="59289" x="1490663" y="446088"/>
          <p14:tracePt t="59306" x="1581150" y="446088"/>
          <p14:tracePt t="59323" x="1679575" y="438150"/>
          <p14:tracePt t="59339" x="1857375" y="438150"/>
          <p14:tracePt t="59356" x="1938338" y="438150"/>
          <p14:tracePt t="59373" x="2027238" y="438150"/>
          <p14:tracePt t="59389" x="2286000" y="482600"/>
          <p14:tracePt t="59406" x="2366963" y="509588"/>
          <p14:tracePt t="59423" x="2455863" y="536575"/>
          <p14:tracePt t="59439" x="2581275" y="598488"/>
          <p14:tracePt t="59457" x="2616200" y="633413"/>
          <p14:tracePt t="59473" x="2633663" y="652463"/>
          <p14:tracePt t="59489" x="2670175" y="687388"/>
          <p14:tracePt t="59506" x="2687638" y="750888"/>
          <p14:tracePt t="59523" x="2687638" y="768350"/>
          <p14:tracePt t="59539" x="2687638" y="795338"/>
          <p14:tracePt t="59556" x="2670175" y="822325"/>
          <p14:tracePt t="59573" x="2643188" y="847725"/>
          <p14:tracePt t="59589" x="2589213" y="884238"/>
          <p14:tracePt t="59606" x="2438400" y="965200"/>
          <p14:tracePt t="59623" x="2322513" y="1017588"/>
          <p14:tracePt t="59639" x="2179638" y="1071563"/>
          <p14:tracePt t="59656" x="1965325" y="1143000"/>
          <p14:tracePt t="59674" x="1857375" y="1169988"/>
          <p14:tracePt t="59689" x="1724025" y="1179513"/>
          <p14:tracePt t="59706" x="1374775" y="1204913"/>
          <p14:tracePt t="59724" x="1258888" y="1204913"/>
          <p14:tracePt t="59739" x="1160463" y="1196975"/>
          <p14:tracePt t="59756" x="1081088" y="1187450"/>
          <p14:tracePt t="59773" x="965200" y="1152525"/>
          <p14:tracePt t="59790" x="938213" y="1133475"/>
          <p14:tracePt t="59807" x="893763" y="1089025"/>
          <p14:tracePt t="59826" x="874713" y="1062038"/>
          <p14:tracePt t="59839" x="866775" y="1027113"/>
          <p14:tracePt t="59856" x="866775" y="1000125"/>
          <p14:tracePt t="59873" x="866775" y="946150"/>
          <p14:tracePt t="59890" x="866775" y="928688"/>
          <p14:tracePt t="59906" x="884238" y="901700"/>
          <p14:tracePt t="59923" x="938213" y="847725"/>
          <p14:tracePt t="59940" x="973138" y="812800"/>
          <p14:tracePt t="59956" x="1044575" y="776288"/>
          <p14:tracePt t="59972" x="1116013" y="731838"/>
          <p14:tracePt t="59989" x="1303338" y="642938"/>
          <p14:tracePt t="60006" x="1411288" y="598488"/>
          <p14:tracePt t="60023" x="1500188" y="571500"/>
          <p14:tracePt t="60040" x="1679575" y="536575"/>
          <p14:tracePt t="60057" x="1776413" y="536575"/>
          <p14:tracePt t="60073" x="1884363" y="536575"/>
          <p14:tracePt t="60089" x="2081213" y="561975"/>
          <p14:tracePt t="60108" x="2152650" y="588963"/>
          <p14:tracePt t="60124" x="2268538" y="652463"/>
          <p14:tracePt t="60144" x="2295525" y="687388"/>
          <p14:tracePt t="60157" x="2330450" y="731838"/>
          <p14:tracePt t="60173" x="2357438" y="768350"/>
          <p14:tracePt t="60189" x="2374900" y="822325"/>
          <p14:tracePt t="60206" x="2401888" y="901700"/>
          <p14:tracePt t="60223" x="2401888" y="928688"/>
          <p14:tracePt t="60239" x="2401888" y="938213"/>
          <p14:tracePt t="60256" x="2401888" y="973138"/>
          <p14:tracePt t="60273" x="2393950" y="1000125"/>
          <p14:tracePt t="60289" x="2366963" y="1027113"/>
          <p14:tracePt t="60306" x="2312988" y="1125538"/>
          <p14:tracePt t="60324" x="2276475" y="1169988"/>
          <p14:tracePt t="60341" x="2197100" y="1231900"/>
          <p14:tracePt t="60361" x="2152650" y="1268413"/>
          <p14:tracePt t="60374" x="2098675" y="1303338"/>
          <p14:tracePt t="60389" x="2017713" y="1330325"/>
          <p14:tracePt t="60406" x="1928813" y="1374775"/>
          <p14:tracePt t="60423" x="1803400" y="1393825"/>
          <p14:tracePt t="60439" x="1571625" y="1411288"/>
          <p14:tracePt t="60456" x="1465263" y="1411288"/>
          <p14:tracePt t="60473" x="1258888" y="1401763"/>
          <p14:tracePt t="60489" x="1196975" y="1366838"/>
          <p14:tracePt t="60506" x="1143000" y="1339850"/>
          <p14:tracePt t="60523" x="1071563" y="1285875"/>
          <p14:tracePt t="60540" x="1044575" y="1241425"/>
          <p14:tracePt t="60556" x="1017588" y="1196975"/>
          <p14:tracePt t="60573" x="1000125" y="1160463"/>
          <p14:tracePt t="60589" x="973138" y="1071563"/>
          <p14:tracePt t="60606" x="973138" y="1044575"/>
          <p14:tracePt t="60623" x="973138" y="1027113"/>
          <p14:tracePt t="60639" x="973138" y="990600"/>
          <p14:tracePt t="60657" x="990600" y="982663"/>
          <p14:tracePt t="60673" x="1000125" y="955675"/>
          <p14:tracePt t="60689" x="1054100" y="901700"/>
          <p14:tracePt t="60706" x="1116013" y="874713"/>
          <p14:tracePt t="60723" x="1187450" y="839788"/>
          <p14:tracePt t="60739" x="1258888" y="812800"/>
          <p14:tracePt t="60756" x="1330325" y="795338"/>
          <p14:tracePt t="60773" x="1544638" y="731838"/>
          <p14:tracePt t="60789" x="1625600" y="723900"/>
          <p14:tracePt t="60806" x="1803400" y="704850"/>
          <p14:tracePt t="60823" x="1893888" y="704850"/>
          <p14:tracePt t="60839" x="1955800" y="704850"/>
          <p14:tracePt t="60856" x="2044700" y="723900"/>
          <p14:tracePt t="60873" x="2071688" y="731838"/>
          <p14:tracePt t="60889" x="2089150" y="750888"/>
          <p14:tracePt t="60906" x="2125663" y="776288"/>
          <p14:tracePt t="60923" x="2133600" y="785813"/>
          <p14:tracePt t="60939" x="2143125" y="795338"/>
          <p14:tracePt t="60956" x="2152650" y="812800"/>
          <p14:tracePt t="60973" x="2152650" y="847725"/>
          <p14:tracePt t="60989" x="2152650" y="857250"/>
          <p14:tracePt t="61006" x="2152650" y="874713"/>
          <p14:tracePt t="61023" x="2152650" y="919163"/>
          <p14:tracePt t="61040" x="2152650" y="955675"/>
          <p14:tracePt t="61056" x="2152650" y="982663"/>
          <p14:tracePt t="61073" x="2143125" y="1017588"/>
          <p14:tracePt t="61090" x="2143125" y="1027113"/>
          <p14:tracePt t="61106" x="2133600" y="1036638"/>
          <p14:tracePt t="61123" x="2125663" y="1044575"/>
          <p14:tracePt t="61140" x="2108200" y="1054100"/>
          <p14:tracePt t="61156" x="2089150" y="1054100"/>
          <p14:tracePt t="61173" x="2017713" y="1071563"/>
          <p14:tracePt t="61191" x="1982788" y="1071563"/>
          <p14:tracePt t="61206" x="1965325" y="1081088"/>
          <p14:tracePt t="61223" x="1946275" y="1081088"/>
          <p14:tracePt t="61239" x="1928813" y="1081088"/>
          <p14:tracePt t="61256" x="1919288" y="1081088"/>
          <p14:tracePt t="61273" x="1955800" y="1081088"/>
          <p14:tracePt t="61751" x="2036763" y="1098550"/>
          <p14:tracePt t="61764" x="2143125" y="1116013"/>
          <p14:tracePt t="61778" x="2259013" y="1133475"/>
          <p14:tracePt t="61790" x="2428875" y="1160463"/>
          <p14:tracePt t="61802" x="2687638" y="1196975"/>
          <p14:tracePt t="61818" x="2955925" y="1214438"/>
          <p14:tracePt t="61829" x="3205163" y="1214438"/>
          <p14:tracePt t="61841" x="3348038" y="1214438"/>
          <p14:tracePt t="61856" x="3482975" y="1214438"/>
          <p14:tracePt t="61873" x="3571875" y="1214438"/>
          <p14:tracePt t="61889" x="3732213" y="1187450"/>
          <p14:tracePt t="61906" x="3786188" y="1160463"/>
          <p14:tracePt t="61924" x="3867150" y="1089025"/>
          <p14:tracePt t="61943" x="3894138" y="1044575"/>
          <p14:tracePt t="61956" x="3894138" y="1009650"/>
          <p14:tracePt t="61973" x="3894138" y="982663"/>
          <p14:tracePt t="61989" x="3894138" y="938213"/>
          <p14:tracePt t="62007" x="3867150" y="919163"/>
          <p14:tracePt t="62025" x="3751263" y="812800"/>
          <p14:tracePt t="62044" x="3660775" y="768350"/>
          <p14:tracePt t="62058" x="3554413" y="741363"/>
          <p14:tracePt t="62073" x="3429000" y="696913"/>
          <p14:tracePt t="62089" x="3313113" y="687388"/>
          <p14:tracePt t="62106" x="3098800" y="687388"/>
          <p14:tracePt t="62123" x="3027363" y="687388"/>
          <p14:tracePt t="62140" x="2973388" y="687388"/>
          <p14:tracePt t="62156" x="2928938" y="687388"/>
          <p14:tracePt t="62173" x="2919413" y="696913"/>
          <p14:tracePt t="62189" x="2911475" y="704850"/>
          <p14:tracePt t="62206" x="2901950" y="714375"/>
          <p14:tracePt t="62224" x="2901950" y="723900"/>
          <p14:tracePt t="62275" x="2894013" y="723900"/>
          <p14:tracePt t="66259" x="2894013" y="731838"/>
          <p14:tracePt t="66278" x="2901950" y="731838"/>
          <p14:tracePt t="66354" x="2946400" y="731838"/>
          <p14:tracePt t="66367" x="3081338" y="731838"/>
          <p14:tracePt t="66380" x="3348038" y="741363"/>
          <p14:tracePt t="66392" x="3902075" y="741363"/>
          <p14:tracePt t="66407" x="4394200" y="758825"/>
          <p14:tracePt t="66423" x="4822825" y="758825"/>
          <p14:tracePt t="66439" x="5394325" y="785813"/>
          <p14:tracePt t="66457" x="5545138" y="795338"/>
          <p14:tracePt t="66473" x="5680075" y="812800"/>
          <p14:tracePt t="66489" x="5803900" y="822325"/>
          <p14:tracePt t="66506" x="6197600" y="911225"/>
          <p14:tracePt t="66523" x="6394450" y="973138"/>
          <p14:tracePt t="66540" x="6589713" y="1036638"/>
          <p14:tracePt t="66556" x="6840538" y="1133475"/>
          <p14:tracePt t="66573" x="6929438" y="1179513"/>
          <p14:tracePt t="66589" x="6973888" y="1223963"/>
          <p14:tracePt t="66606" x="7062788" y="1330325"/>
          <p14:tracePt t="66624" x="7081838" y="1366838"/>
          <p14:tracePt t="66640" x="7089775" y="1393825"/>
          <p14:tracePt t="66656" x="7089775" y="1411288"/>
          <p14:tracePt t="66673" x="7089775" y="1428750"/>
          <p14:tracePt t="66689" x="7089775" y="1438275"/>
          <p14:tracePt t="66706" x="7089775" y="1446213"/>
          <p14:tracePt t="66724" x="7081838" y="1446213"/>
          <p14:tracePt t="66739" x="7089775" y="1465263"/>
          <p14:tracePt t="66954" x="7134225" y="1509713"/>
          <p14:tracePt t="66968" x="7242175" y="1652588"/>
          <p14:tracePt t="66984" x="7412038" y="1893888"/>
          <p14:tracePt t="66992" x="7589838" y="2143125"/>
          <p14:tracePt t="67006" x="7769225" y="2401888"/>
          <p14:tracePt t="67023" x="7929563" y="2714625"/>
          <p14:tracePt t="67040" x="8153400" y="3241675"/>
          <p14:tracePt t="67057" x="8215313" y="3438525"/>
          <p14:tracePt t="67073" x="8242300" y="3562350"/>
          <p14:tracePt t="67089" x="8251825" y="3652838"/>
          <p14:tracePt t="67106" x="8259763" y="3768725"/>
          <p14:tracePt t="67123" x="8259763" y="3795713"/>
          <p14:tracePt t="67140" x="8259763" y="3813175"/>
          <p14:tracePt t="67156" x="8259763" y="3822700"/>
          <p14:tracePt t="67174" x="8259763" y="3830638"/>
          <p14:tracePt t="67299" x="8259763" y="3840163"/>
          <p14:tracePt t="67324" x="8259763" y="3857625"/>
          <p14:tracePt t="67350" x="8259763" y="3884613"/>
          <p14:tracePt t="67363" x="8259763" y="3929063"/>
          <p14:tracePt t="67375" x="8259763" y="4000500"/>
          <p14:tracePt t="67387" x="8259763" y="4081463"/>
          <p14:tracePt t="67404" x="8259763" y="4152900"/>
          <p14:tracePt t="67414" x="8269288" y="4214813"/>
          <p14:tracePt t="67426" x="8269288" y="4251325"/>
          <p14:tracePt t="67440" x="8269288" y="4276725"/>
          <p14:tracePt t="67456" x="8269288" y="4286250"/>
          <p14:tracePt t="67473" x="8269288" y="4303713"/>
          <p14:tracePt t="67490" x="8251825" y="4286250"/>
          <p14:tracePt t="67569" x="8224838" y="4241800"/>
          <p14:tracePt t="67579" x="8197850" y="4179888"/>
          <p14:tracePt t="67592" x="8161338" y="4108450"/>
          <p14:tracePt t="67604" x="8108950" y="3990975"/>
          <p14:tracePt t="67619" x="8072438" y="3884613"/>
          <p14:tracePt t="67630" x="8027988" y="3795713"/>
          <p14:tracePt t="67643" x="7991475" y="3705225"/>
          <p14:tracePt t="67657" x="7956550" y="3633788"/>
          <p14:tracePt t="67673" x="7920038" y="3554413"/>
          <p14:tracePt t="67690" x="7858125" y="3419475"/>
          <p14:tracePt t="67707" x="7813675" y="3357563"/>
          <p14:tracePt t="67724" x="7786688" y="3276600"/>
          <p14:tracePt t="67739" x="7742238" y="3232150"/>
          <p14:tracePt t="67757" x="7697788" y="3187700"/>
          <p14:tracePt t="67773" x="7680325" y="3187700"/>
          <p14:tracePt t="68039" x="7670800" y="3187700"/>
          <p14:tracePt t="68052" x="7653338" y="3170238"/>
          <p14:tracePt t="68064" x="7616825" y="3152775"/>
          <p14:tracePt t="68076" x="7572375" y="3133725"/>
          <p14:tracePt t="68090" x="7510463" y="3108325"/>
          <p14:tracePt t="68106" x="7456488" y="3081338"/>
          <p14:tracePt t="68123" x="7394575" y="3062288"/>
          <p14:tracePt t="68140" x="7304088" y="3054350"/>
          <p14:tracePt t="68156" x="7277100" y="3054350"/>
          <p14:tracePt t="68173" x="7259638" y="3054350"/>
          <p14:tracePt t="68189" x="7232650" y="3054350"/>
          <p14:tracePt t="68206" x="7224713" y="3062288"/>
          <p14:tracePt t="68223" x="7205663" y="3089275"/>
          <p14:tracePt t="68239" x="7197725" y="3108325"/>
          <p14:tracePt t="68256" x="7180263" y="3179763"/>
          <p14:tracePt t="68273" x="7180263" y="3241675"/>
          <p14:tracePt t="68290" x="7180263" y="3394075"/>
          <p14:tracePt t="68307" x="7180263" y="3473450"/>
          <p14:tracePt t="68323" x="7180263" y="3527425"/>
          <p14:tracePt t="68340" x="7188200" y="3589338"/>
          <p14:tracePt t="68356" x="7269163" y="3759200"/>
          <p14:tracePt t="68373" x="7313613" y="3830638"/>
          <p14:tracePt t="68390" x="7358063" y="3911600"/>
          <p14:tracePt t="68407" x="7456488" y="4054475"/>
          <p14:tracePt t="68423" x="7500938" y="4108450"/>
          <p14:tracePt t="68440" x="7537450" y="4152900"/>
          <p14:tracePt t="68456" x="7680325" y="4303713"/>
          <p14:tracePt t="68473" x="7742238" y="4384675"/>
          <p14:tracePt t="68490" x="7813675" y="4465638"/>
          <p14:tracePt t="68506" x="7939088" y="4616450"/>
          <p14:tracePt t="68524" x="7991475" y="4670425"/>
          <p14:tracePt t="68540" x="8045450" y="4705350"/>
          <p14:tracePt t="68556" x="8153400" y="4768850"/>
          <p14:tracePt t="68574" x="8205788" y="4786313"/>
          <p14:tracePt t="68590" x="8259763" y="4803775"/>
          <p14:tracePt t="68606" x="8304213" y="4822825"/>
          <p14:tracePt t="68623" x="8439150" y="4830763"/>
          <p14:tracePt t="68640" x="8528050" y="4830763"/>
          <p14:tracePt t="68656" x="8609013" y="4830763"/>
          <p14:tracePt t="68673" x="8813800" y="4813300"/>
          <p14:tracePt t="68690" x="8875713" y="4803775"/>
          <p14:tracePt t="68706" x="8912225" y="4803775"/>
          <p14:tracePt t="68723" x="8974138" y="4803775"/>
          <p14:tracePt t="68741" x="8991600" y="4803775"/>
          <p14:tracePt t="68756" x="9001125" y="4803775"/>
          <p14:tracePt t="68779" x="9001125" y="4768850"/>
          <p14:tracePt t="68816" x="8974138" y="4697413"/>
          <p14:tracePt t="68828" x="8875713" y="4545013"/>
          <p14:tracePt t="68841" x="8759825" y="4375150"/>
          <p14:tracePt t="68854" x="8626475" y="4214813"/>
          <p14:tracePt t="68867" x="8537575" y="4089400"/>
          <p14:tracePt t="68884" x="8447088" y="4000500"/>
          <p14:tracePt t="68892" x="8394700" y="3919538"/>
          <p14:tracePt t="68907" x="8331200" y="3857625"/>
          <p14:tracePt t="68923" x="8286750" y="3822700"/>
          <p14:tracePt t="68940" x="8224838" y="3759200"/>
          <p14:tracePt t="68957" x="8180388" y="3732213"/>
          <p14:tracePt t="68973" x="8134350" y="3705225"/>
          <p14:tracePt t="68990" x="8037513" y="3652838"/>
          <p14:tracePt t="69008" x="7974013" y="3633788"/>
          <p14:tracePt t="69023" x="7920038" y="3625850"/>
          <p14:tracePt t="69039" x="7875588" y="3616325"/>
          <p14:tracePt t="69057" x="7823200" y="3608388"/>
          <p14:tracePt t="69073" x="7813675" y="3608388"/>
          <p14:tracePt t="69090" x="7786688" y="3608388"/>
          <p14:tracePt t="69109" x="7777163" y="3608388"/>
          <p14:tracePt t="69148" x="7769225" y="3608388"/>
          <p14:tracePt t="69186" x="7769225" y="3616325"/>
          <p14:tracePt t="69224" x="7769225" y="3643313"/>
          <p14:tracePt t="69236" x="7769225" y="3652838"/>
          <p14:tracePt t="69249" x="7769225" y="3679825"/>
          <p14:tracePt t="69454" x="7759700" y="3705225"/>
          <p14:tracePt t="69467" x="7751763" y="3751263"/>
          <p14:tracePt t="69479" x="7742238" y="3795713"/>
          <p14:tracePt t="69492" x="7732713" y="3830638"/>
          <p14:tracePt t="69510" x="7732713" y="3911600"/>
          <p14:tracePt t="69529" x="7732713" y="3929063"/>
          <p14:tracePt t="69543" x="7732713" y="3956050"/>
          <p14:tracePt t="69557" x="7732713" y="3965575"/>
          <p14:tracePt t="69573" x="7732713" y="3973513"/>
          <p14:tracePt t="69593" x="7732713" y="3983038"/>
          <p14:tracePt t="69607" x="7732713" y="4000500"/>
          <p14:tracePt t="69623" x="7732713" y="4010025"/>
          <p14:tracePt t="69640" x="7732713" y="4027488"/>
          <p14:tracePt t="69658" x="7732713" y="4044950"/>
          <p14:tracePt t="69673" x="7724775" y="4054475"/>
          <p14:tracePt t="69690" x="7715250" y="4062413"/>
          <p14:tracePt t="69706" x="7680325" y="4081463"/>
          <p14:tracePt t="69746" x="7661275" y="4089400"/>
          <p14:tracePt t="69760" x="7643813" y="4098925"/>
          <p14:tracePt t="69772" x="7616825" y="4108450"/>
          <p14:tracePt t="69785" x="7581900" y="4108450"/>
          <p14:tracePt t="69798" x="7554913" y="4116388"/>
          <p14:tracePt t="69810" x="7527925" y="4125913"/>
          <p14:tracePt t="69829" x="7500938" y="4125913"/>
          <p14:tracePt t="69840" x="7483475" y="4125913"/>
          <p14:tracePt t="69856" x="7439025" y="4125913"/>
          <p14:tracePt t="69874" x="7419975" y="4125913"/>
          <p14:tracePt t="69890" x="7394575" y="4125913"/>
          <p14:tracePt t="69906" x="7375525" y="4125913"/>
          <p14:tracePt t="69923" x="7331075" y="4116388"/>
          <p14:tracePt t="69940" x="7313613" y="4116388"/>
          <p14:tracePt t="69956" x="7296150" y="4108450"/>
          <p14:tracePt t="69973" x="7259638" y="4089400"/>
          <p14:tracePt t="69990" x="7242175" y="4081463"/>
          <p14:tracePt t="70006" x="7232650" y="4071938"/>
          <p14:tracePt t="70023" x="7215188" y="4071938"/>
          <p14:tracePt t="70040" x="7180263" y="4044950"/>
          <p14:tracePt t="70057" x="7170738" y="4044950"/>
          <p14:tracePt t="70073" x="7134225" y="4027488"/>
          <p14:tracePt t="70091" x="7126288" y="4010025"/>
          <p14:tracePt t="70106" x="7108825" y="4000500"/>
          <p14:tracePt t="70123" x="7099300" y="3990975"/>
          <p14:tracePt t="70140" x="7072313" y="3965575"/>
          <p14:tracePt t="70156" x="7062788" y="3956050"/>
          <p14:tracePt t="70173" x="7054850" y="3946525"/>
          <p14:tracePt t="70190" x="7045325" y="3929063"/>
          <p14:tracePt t="70207" x="7037388" y="3919538"/>
          <p14:tracePt t="70223" x="7037388" y="3911600"/>
          <p14:tracePt t="70240" x="7037388" y="3902075"/>
          <p14:tracePt t="70257" x="7027863" y="3884613"/>
          <p14:tracePt t="70273" x="7027863" y="3875088"/>
          <p14:tracePt t="70296" x="7027863" y="3867150"/>
          <p14:tracePt t="70308" x="7027863" y="3857625"/>
          <p14:tracePt t="70323" x="7027863" y="3848100"/>
          <p14:tracePt t="70340" x="7018338" y="3840163"/>
          <p14:tracePt t="70356" x="7018338" y="3830638"/>
          <p14:tracePt t="70373" x="7018338" y="3822700"/>
          <p14:tracePt t="70448" x="7018338" y="3830638"/>
          <p14:tracePt t="70729" x="7027863" y="3840163"/>
          <p14:tracePt t="70742" x="7037388" y="3848100"/>
          <p14:tracePt t="70755" x="7045325" y="3857625"/>
          <p14:tracePt t="70767" x="7062788" y="3867150"/>
          <p14:tracePt t="70784" x="7062788" y="3875088"/>
          <p14:tracePt t="70792" x="7081838" y="3894138"/>
          <p14:tracePt t="70807" x="7099300" y="3911600"/>
          <p14:tracePt t="70823" x="7116763" y="3929063"/>
          <p14:tracePt t="70840" x="7161213" y="3965575"/>
          <p14:tracePt t="70857" x="7188200" y="3983038"/>
          <p14:tracePt t="70873" x="7215188" y="4000500"/>
          <p14:tracePt t="70890" x="7277100" y="4027488"/>
          <p14:tracePt t="70907" x="7313613" y="4044950"/>
          <p14:tracePt t="70923" x="7340600" y="4054475"/>
          <p14:tracePt t="70940" x="7375525" y="4054475"/>
          <p14:tracePt t="70957" x="7439025" y="4054475"/>
          <p14:tracePt t="70973" x="7473950" y="4054475"/>
          <p14:tracePt t="70990" x="7545388" y="4054475"/>
          <p14:tracePt t="71009" x="7562850" y="4054475"/>
          <p14:tracePt t="71023" x="7581900" y="4054475"/>
          <p14:tracePt t="71040" x="7599363" y="4054475"/>
          <p14:tracePt t="71057" x="7608888" y="4044950"/>
          <p14:tracePt t="71073" x="7626350" y="4044950"/>
          <p14:tracePt t="71112" x="7626350" y="4027488"/>
          <p14:tracePt t="71124" x="7643813" y="4017963"/>
          <p14:tracePt t="71136" x="7661275" y="4000500"/>
          <p14:tracePt t="71149" x="7680325" y="3973513"/>
          <p14:tracePt t="71162" x="7697788" y="3965575"/>
          <p14:tracePt t="71176" x="7715250" y="3946525"/>
          <p14:tracePt t="71190" x="7724775" y="3919538"/>
          <p14:tracePt t="71206" x="7742238" y="3911600"/>
          <p14:tracePt t="71223" x="7759700" y="3894138"/>
          <p14:tracePt t="71241" x="7759700" y="3884613"/>
          <p14:tracePt t="71256" x="7769225" y="3884613"/>
          <p14:tracePt t="71279" x="7777163" y="3875088"/>
          <p14:tracePt t="71290" x="7786688" y="3867150"/>
          <p14:tracePt t="71328" x="7796213" y="3867150"/>
          <p14:tracePt t="71340" x="7804150" y="3867150"/>
          <p14:tracePt t="71354" x="7804150" y="3857625"/>
          <p14:tracePt t="71392" x="7813675" y="3857625"/>
          <p14:tracePt t="71444" x="7804150" y="3857625"/>
          <p14:tracePt t="71559" x="7786688" y="3857625"/>
          <p14:tracePt t="71571" x="7769225" y="3857625"/>
          <p14:tracePt t="71583" x="7742238" y="3867150"/>
          <p14:tracePt t="71596" x="7705725" y="3867150"/>
          <p14:tracePt t="71608" x="7680325" y="3884613"/>
          <p14:tracePt t="71625" x="7653338" y="3894138"/>
          <p14:tracePt t="71640" x="7634288" y="3902075"/>
          <p14:tracePt t="71656" x="7572375" y="3929063"/>
          <p14:tracePt t="71673" x="7545388" y="3929063"/>
          <p14:tracePt t="71690" x="7518400" y="3946525"/>
          <p14:tracePt t="71706" x="7491413" y="3956050"/>
          <p14:tracePt t="71723" x="7473950" y="3965575"/>
          <p14:tracePt t="71740" x="7419975" y="3983038"/>
          <p14:tracePt t="71756" x="7419975" y="3990975"/>
          <p14:tracePt t="71773" x="7402513" y="3990975"/>
          <p14:tracePt t="71791" x="7402513" y="4000500"/>
          <p14:tracePt t="71806" x="7412038" y="3983038"/>
          <p14:tracePt t="71927" x="7429500" y="3973513"/>
          <p14:tracePt t="71944" x="7446963" y="3956050"/>
          <p14:tracePt t="71953" x="7483475" y="3946525"/>
          <p14:tracePt t="71965" x="7510463" y="3929063"/>
          <p14:tracePt t="71978" x="7562850" y="3902075"/>
          <p14:tracePt t="71991" x="7599363" y="3884613"/>
          <p14:tracePt t="72007" x="7634288" y="3875088"/>
          <p14:tracePt t="72023" x="7661275" y="3857625"/>
          <p14:tracePt t="72040" x="7680325" y="3848100"/>
          <p14:tracePt t="72056" x="7697788" y="3848100"/>
          <p14:tracePt t="72073" x="7705725" y="3840163"/>
          <p14:tracePt t="72090" x="7715250" y="3840163"/>
          <p14:tracePt t="72119" x="7715250" y="3848100"/>
          <p14:tracePt t="72234" x="7715250" y="3857625"/>
          <p14:tracePt t="72246" x="7715250" y="3867150"/>
          <p14:tracePt t="72261" x="7724775" y="3894138"/>
          <p14:tracePt t="72271" x="7742238" y="3919538"/>
          <p14:tracePt t="72284" x="7759700" y="3956050"/>
          <p14:tracePt t="72298" x="7796213" y="4037013"/>
          <p14:tracePt t="72310" x="7831138" y="4108450"/>
          <p14:tracePt t="72324" x="7858125" y="4170363"/>
          <p14:tracePt t="72340" x="7885113" y="4251325"/>
          <p14:tracePt t="72356" x="7902575" y="4303713"/>
          <p14:tracePt t="72374" x="7920038" y="4367213"/>
          <p14:tracePt t="72390" x="7920038" y="4384675"/>
          <p14:tracePt t="72406" x="7920038" y="4411663"/>
          <p14:tracePt t="72424" x="7920038" y="4419600"/>
          <p14:tracePt t="72440" x="7920038" y="4429125"/>
          <p14:tracePt t="72457" x="7920038" y="4438650"/>
          <p14:tracePt t="72473" x="7920038" y="4473575"/>
          <p14:tracePt t="72490" x="7912100" y="4483100"/>
          <p14:tracePt t="72506" x="7902575" y="4491038"/>
          <p14:tracePt t="72523" x="7902575" y="4510088"/>
          <p14:tracePt t="72540" x="7894638" y="4510088"/>
          <p14:tracePt t="72556" x="7875588" y="4510088"/>
          <p14:tracePt t="72603" x="7867650" y="4510088"/>
          <p14:tracePt t="72616" x="7848600" y="4510088"/>
          <p14:tracePt t="72630" x="7840663" y="4510088"/>
          <p14:tracePt t="72641" x="7823200" y="4500563"/>
          <p14:tracePt t="72656" x="7804150" y="4473575"/>
          <p14:tracePt t="72673" x="7777163" y="4438650"/>
          <p14:tracePt t="72690" x="7742238" y="4357688"/>
          <p14:tracePt t="72707" x="7742238" y="4313238"/>
          <p14:tracePt t="72723" x="7742238" y="4276725"/>
          <p14:tracePt t="72740" x="7742238" y="4205288"/>
          <p14:tracePt t="72757" x="7742238" y="4179888"/>
          <p14:tracePt t="72773" x="7742238" y="4160838"/>
          <p14:tracePt t="72790" x="7742238" y="4143375"/>
          <p14:tracePt t="72808" x="7742238" y="4133850"/>
          <p14:tracePt t="72823" x="7742238" y="4116388"/>
          <p14:tracePt t="72840" x="7759700" y="4081463"/>
          <p14:tracePt t="72857" x="7777163" y="4000500"/>
          <p14:tracePt t="72873" x="7786688" y="3973513"/>
          <p14:tracePt t="72891" x="7796213" y="3946525"/>
          <p14:tracePt t="72910" x="7796213" y="3938588"/>
          <p14:tracePt t="72936" x="7804150" y="3965575"/>
          <p14:tracePt t="73000" x="7813675" y="3990975"/>
          <p14:tracePt t="73011" x="7840663" y="4044950"/>
          <p14:tracePt t="73025" x="7867650" y="4125913"/>
          <p14:tracePt t="73036" x="7902575" y="4224338"/>
          <p14:tracePt t="73050" x="7947025" y="4340225"/>
          <p14:tracePt t="73063" x="7983538" y="4411663"/>
          <p14:tracePt t="73074" x="8037513" y="4491038"/>
          <p14:tracePt t="73090" x="8072438" y="4545013"/>
          <p14:tracePt t="73107" x="8089900" y="4581525"/>
          <p14:tracePt t="73123" x="8134350" y="4625975"/>
          <p14:tracePt t="73140" x="8153400" y="4643438"/>
          <p14:tracePt t="73156" x="8188325" y="4652963"/>
          <p14:tracePt t="73173" x="8215313" y="4652963"/>
          <p14:tracePt t="73191" x="8242300" y="4652963"/>
          <p14:tracePt t="73208" x="8269288" y="4652963"/>
          <p14:tracePt t="73223" x="8277225" y="4652963"/>
          <p14:tracePt t="73223" x="8296275" y="4652963"/>
          <p14:tracePt t="73242" x="8304213" y="4652963"/>
          <p14:tracePt t="73257" x="8313738" y="4643438"/>
          <p14:tracePt t="73273" x="8313738" y="4633913"/>
          <p14:tracePt t="73290" x="8313738" y="4625975"/>
          <p14:tracePt t="73306" x="8313738" y="4598988"/>
          <p14:tracePt t="73323" x="8286750" y="4500563"/>
          <p14:tracePt t="73340" x="8205788" y="4384675"/>
          <p14:tracePt t="73357" x="8153400" y="4295775"/>
          <p14:tracePt t="73373" x="8089900" y="4205288"/>
          <p14:tracePt t="73390" x="7920038" y="3946525"/>
          <p14:tracePt t="73408" x="7858125" y="3840163"/>
          <p14:tracePt t="73423" x="7804150" y="3759200"/>
          <p14:tracePt t="73440" x="7705725" y="3581400"/>
          <p14:tracePt t="73458" x="7643813" y="3500438"/>
          <p14:tracePt t="73473" x="7616825" y="3465513"/>
          <p14:tracePt t="73490" x="7608888" y="3438525"/>
          <p14:tracePt t="73507" x="7589838" y="3429000"/>
          <p14:tracePt t="73523" x="7581900" y="3419475"/>
          <p14:tracePt t="73540" x="7562850" y="3419475"/>
          <p14:tracePt t="73561" x="7554913" y="3419475"/>
          <p14:tracePt t="73585" x="7545388" y="3419475"/>
          <p14:tracePt t="73598" x="7537450" y="3446463"/>
          <p14:tracePt t="73611" x="7527925" y="3465513"/>
          <p14:tracePt t="73629" x="7518400" y="3500438"/>
          <p14:tracePt t="73640" x="7510463" y="3554413"/>
          <p14:tracePt t="73657" x="7500938" y="3589338"/>
          <p14:tracePt t="73673" x="7500938" y="3724275"/>
          <p14:tracePt t="73690" x="7500938" y="3795713"/>
          <p14:tracePt t="73706" x="7518400" y="3867150"/>
          <p14:tracePt t="73723" x="7572375" y="3956050"/>
          <p14:tracePt t="73740" x="7777163" y="4232275"/>
          <p14:tracePt t="73757" x="7840663" y="4313238"/>
          <p14:tracePt t="73773" x="7947025" y="4429125"/>
          <p14:tracePt t="73790" x="7991475" y="4456113"/>
          <p14:tracePt t="73807" x="8027988" y="4491038"/>
          <p14:tracePt t="73823" x="8037513" y="4500563"/>
          <p14:tracePt t="73840" x="8072438" y="4527550"/>
          <p14:tracePt t="73857" x="8072438" y="4537075"/>
          <p14:tracePt t="73873" x="8081963" y="4537075"/>
          <p14:tracePt t="73891" x="8081963" y="4545013"/>
          <p14:tracePt t="73917" x="8072438" y="4545013"/>
          <p14:tracePt t="73967" x="8054975" y="4545013"/>
          <p14:tracePt t="73981" x="8018463" y="4527550"/>
          <p14:tracePt t="73993" x="7991475" y="4491038"/>
          <p14:tracePt t="74005" x="7939088" y="4438650"/>
          <p14:tracePt t="74019" x="7875588" y="4375150"/>
          <p14:tracePt t="74031" x="7823200" y="4286250"/>
          <p14:tracePt t="74050" x="7688263" y="4027488"/>
          <p14:tracePt t="74071" x="7653338" y="3929063"/>
          <p14:tracePt t="74082" x="7643813" y="3830638"/>
          <p14:tracePt t="74095" x="7643813" y="3741738"/>
          <p14:tracePt t="74109" x="7653338" y="3633788"/>
          <p14:tracePt t="74123" x="7697788" y="3490913"/>
          <p14:tracePt t="74140" x="7742238" y="3384550"/>
          <p14:tracePt t="74157" x="7804150" y="3259138"/>
          <p14:tracePt t="74173" x="7813675" y="3241675"/>
          <p14:tracePt t="74190" x="7831138" y="3232150"/>
          <p14:tracePt t="74207" x="7831138" y="3224213"/>
          <p14:tracePt t="74223" x="7823200" y="3224213"/>
          <p14:tracePt t="74286" x="7804150" y="3241675"/>
          <p14:tracePt t="74300" x="7796213" y="3259138"/>
          <p14:tracePt t="74312" x="7769225" y="3286125"/>
          <p14:tracePt t="74324" x="7759700" y="3313113"/>
          <p14:tracePt t="74340" x="7732713" y="3367088"/>
          <p14:tracePt t="74357" x="7715250" y="3429000"/>
          <p14:tracePt t="74373" x="7697788" y="3633788"/>
          <p14:tracePt t="74390" x="7697788" y="3714750"/>
          <p14:tracePt t="74406" x="7697788" y="3786188"/>
          <p14:tracePt t="74423" x="7724775" y="3929063"/>
          <p14:tracePt t="74441" x="7751763" y="4017963"/>
          <p14:tracePt t="74456" x="7786688" y="4116388"/>
          <p14:tracePt t="74473" x="7920038" y="4322763"/>
          <p14:tracePt t="74491" x="7956550" y="4375150"/>
          <p14:tracePt t="74506" x="7991475" y="4419600"/>
          <p14:tracePt t="74523" x="8027988" y="4456113"/>
          <p14:tracePt t="74541" x="8143875" y="4527550"/>
          <p14:tracePt t="74557" x="8224838" y="4562475"/>
          <p14:tracePt t="74573" x="8313738" y="4608513"/>
          <p14:tracePt t="74590" x="8474075" y="4660900"/>
          <p14:tracePt t="74607" x="8537575" y="4679950"/>
          <p14:tracePt t="74623" x="8582025" y="4687888"/>
          <p14:tracePt t="74640" x="8643938" y="4687888"/>
          <p14:tracePt t="74658" x="8661400" y="4687888"/>
          <p14:tracePt t="74673" x="8680450" y="4687888"/>
          <p14:tracePt t="74695" x="8680450" y="4679950"/>
          <p14:tracePt t="74707" x="8680450" y="4660900"/>
          <p14:tracePt t="74723" x="8680450" y="4652963"/>
          <p14:tracePt t="74740" x="8680450" y="4643438"/>
          <p14:tracePt t="74757" x="8680450" y="4598988"/>
          <p14:tracePt t="74773" x="8661400" y="4562475"/>
          <p14:tracePt t="74790" x="8555038" y="4411663"/>
          <p14:tracePt t="74809" x="8510588" y="4357688"/>
          <p14:tracePt t="74823" x="8474075" y="4313238"/>
          <p14:tracePt t="74840" x="8439150" y="4268788"/>
          <p14:tracePt t="74857" x="8367713" y="4205288"/>
          <p14:tracePt t="74874" x="8340725" y="4160838"/>
          <p14:tracePt t="74892" x="8251825" y="4071938"/>
          <p14:tracePt t="74912" x="8205788" y="4037013"/>
          <p14:tracePt t="74924" x="8170863" y="3990975"/>
          <p14:tracePt t="74940" x="8126413" y="3956050"/>
          <p14:tracePt t="74956" x="8099425" y="3929063"/>
          <p14:tracePt t="74973" x="8027988" y="3867150"/>
          <p14:tracePt t="74990" x="7991475" y="3840163"/>
          <p14:tracePt t="75007" x="7974013" y="3830638"/>
          <p14:tracePt t="75023" x="7947025" y="3822700"/>
          <p14:tracePt t="75040" x="7939088" y="3822700"/>
          <p14:tracePt t="75057" x="7929563" y="3822700"/>
          <p14:tracePt t="75073" x="7912100" y="3822700"/>
          <p14:tracePt t="75091" x="7902575" y="3822700"/>
          <p14:tracePt t="75108" x="7894638" y="3822700"/>
          <p14:tracePt t="75141" x="7885113" y="3830638"/>
          <p14:tracePt t="75154" x="7885113" y="3840163"/>
          <p14:tracePt t="75166" x="7885113" y="3848100"/>
          <p14:tracePt t="75192" x="7875588" y="3848100"/>
          <p14:tracePt t="75211" x="7875588" y="3875088"/>
          <p14:tracePt t="75231" x="7875588" y="3884613"/>
          <p14:tracePt t="75243" x="7875588" y="3902075"/>
          <p14:tracePt t="75256" x="7875588" y="3919538"/>
          <p14:tracePt t="75268" x="7875588" y="3929063"/>
          <p14:tracePt t="75282" x="7875588" y="3946525"/>
          <p14:tracePt t="75294" x="7875588" y="3956050"/>
          <p14:tracePt t="75307" x="7875588" y="3973513"/>
          <p14:tracePt t="75323" x="7875588" y="4000500"/>
          <p14:tracePt t="75340" x="7875588" y="4027488"/>
          <p14:tracePt t="75357" x="7875588" y="4116388"/>
          <p14:tracePt t="75373" x="7885113" y="4160838"/>
          <p14:tracePt t="75390" x="7912100" y="4205288"/>
          <p14:tracePt t="75406" x="7947025" y="4268788"/>
          <p14:tracePt t="75423" x="8001000" y="4330700"/>
          <p14:tracePt t="75440" x="8037513" y="4340225"/>
          <p14:tracePt t="75457" x="8081963" y="4367213"/>
          <p14:tracePt t="75473" x="8099425" y="4367213"/>
          <p14:tracePt t="75490" x="8126413" y="4375150"/>
          <p14:tracePt t="75507" x="8134350" y="4375150"/>
          <p14:tracePt t="75528" x="8143875" y="4375150"/>
          <p14:tracePt t="75540" x="8153400" y="4375150"/>
          <p14:tracePt t="75557" x="8153400" y="4357688"/>
          <p14:tracePt t="75574" x="8153400" y="4340225"/>
          <p14:tracePt t="75590" x="8153400" y="4313238"/>
          <p14:tracePt t="75607" x="8153400" y="4276725"/>
          <p14:tracePt t="75623" x="8143875" y="4241800"/>
          <p14:tracePt t="75640" x="8027988" y="4054475"/>
          <p14:tracePt t="75657" x="7991475" y="3990975"/>
          <p14:tracePt t="75673" x="7920038" y="3894138"/>
          <p14:tracePt t="75691" x="7894638" y="3848100"/>
          <p14:tracePt t="75707" x="7858125" y="3803650"/>
          <p14:tracePt t="75723" x="7840663" y="3768725"/>
          <p14:tracePt t="75723" x="7813675" y="3714750"/>
          <p14:tracePt t="75742" x="7786688" y="3670300"/>
          <p14:tracePt t="75757" x="7769225" y="3633788"/>
          <p14:tracePt t="75773" x="7751763" y="3598863"/>
          <p14:tracePt t="75790" x="7742238" y="3581400"/>
          <p14:tracePt t="75807" x="7732713" y="3571875"/>
          <p14:tracePt t="75823" x="7724775" y="3571875"/>
          <p14:tracePt t="75847" x="7715250" y="3571875"/>
          <p14:tracePt t="75856" x="7705725" y="3571875"/>
          <p14:tracePt t="75873" x="7697788" y="3571875"/>
          <p14:tracePt t="75890" x="7688263" y="3571875"/>
          <p14:tracePt t="75908" x="7680325" y="3571875"/>
          <p14:tracePt t="75931" x="7670800" y="3589338"/>
          <p14:tracePt t="75951" x="7653338" y="3652838"/>
          <p14:tracePt t="75970" x="7653338" y="3705225"/>
          <p14:tracePt t="75982" x="7653338" y="3759200"/>
          <p14:tracePt t="75995" x="7653338" y="3813175"/>
          <p14:tracePt t="76010" x="7653338" y="3867150"/>
          <p14:tracePt t="76023" x="7653338" y="3911600"/>
          <p14:tracePt t="76040" x="7661275" y="3956050"/>
          <p14:tracePt t="76057" x="7688263" y="4027488"/>
          <p14:tracePt t="76073" x="7705725" y="4081463"/>
          <p14:tracePt t="76090" x="7724775" y="4133850"/>
          <p14:tracePt t="76107" x="7777163" y="4276725"/>
          <p14:tracePt t="76123" x="7804150" y="4348163"/>
          <p14:tracePt t="76140" x="7840663" y="4411663"/>
          <p14:tracePt t="76156" x="7875588" y="4465638"/>
          <p14:tracePt t="76174" x="7966075" y="4562475"/>
          <p14:tracePt t="76190" x="8027988" y="4608513"/>
          <p14:tracePt t="76207" x="8062913" y="4660900"/>
          <p14:tracePt t="76224" x="8143875" y="4724400"/>
          <p14:tracePt t="76240" x="8170863" y="4732338"/>
          <p14:tracePt t="76257" x="8215313" y="4741863"/>
          <p14:tracePt t="76273" x="8259763" y="4741863"/>
          <p14:tracePt t="76290" x="8269288" y="4741863"/>
          <p14:tracePt t="76307" x="8277225" y="4741863"/>
          <p14:tracePt t="76326" x="8251825" y="4732338"/>
          <p14:tracePt t="76391" x="8205788" y="4724400"/>
          <p14:tracePt t="76404" x="8143875" y="4714875"/>
          <p14:tracePt t="76416" x="8054975" y="4705350"/>
          <p14:tracePt t="76429" x="7956550" y="4670425"/>
          <p14:tracePt t="76441" x="7858125" y="4643438"/>
          <p14:tracePt t="76456" x="7751763" y="4608513"/>
          <p14:tracePt t="76473" x="7653338" y="4545013"/>
          <p14:tracePt t="76490" x="7446963" y="4340225"/>
          <p14:tracePt t="76507" x="7340600" y="4152900"/>
          <p14:tracePt t="76523" x="7277100" y="4017963"/>
          <p14:tracePt t="76540" x="7215188" y="3822700"/>
          <p14:tracePt t="76557" x="7205663" y="3751263"/>
          <p14:tracePt t="76573" x="7205663" y="3679825"/>
          <p14:tracePt t="76590" x="7205663" y="3589338"/>
          <p14:tracePt t="76608" x="7205663" y="3571875"/>
          <p14:tracePt t="76623" x="7205663" y="3562350"/>
          <p14:tracePt t="76640" x="7205663" y="3544888"/>
          <p14:tracePt t="76657" x="7205663" y="3536950"/>
          <p14:tracePt t="76690" x="7205663" y="3544888"/>
          <p14:tracePt t="76812" x="7215188" y="3571875"/>
          <p14:tracePt t="76824" x="7224713" y="3598863"/>
          <p14:tracePt t="76837" x="7242175" y="3643313"/>
          <p14:tracePt t="76850" x="7251700" y="3679825"/>
          <p14:tracePt t="76862" x="7286625" y="3732213"/>
          <p14:tracePt t="76875" x="7313613" y="3786188"/>
          <p14:tracePt t="76890" x="7348538" y="3848100"/>
          <p14:tracePt t="76907" x="7394575" y="3919538"/>
          <p14:tracePt t="76923" x="7473950" y="4044950"/>
          <p14:tracePt t="76940" x="7510463" y="4098925"/>
          <p14:tracePt t="76957" x="7554913" y="4152900"/>
          <p14:tracePt t="76973" x="7643813" y="4232275"/>
          <p14:tracePt t="76991" x="7688263" y="4268788"/>
          <p14:tracePt t="77009" x="7751763" y="4303713"/>
          <p14:tracePt t="77028" x="7769225" y="4322763"/>
          <p14:tracePt t="77041" x="7777163" y="4322763"/>
          <p14:tracePt t="77057" x="7786688" y="4322763"/>
          <p14:tracePt t="77073" x="7796213" y="4322763"/>
          <p14:tracePt t="77090" x="7796213" y="4330700"/>
          <p14:tracePt t="77132" x="7786688" y="4330700"/>
          <p14:tracePt t="77206" x="7759700" y="4322763"/>
          <p14:tracePt t="77221" x="7732713" y="4295775"/>
          <p14:tracePt t="77233" x="7661275" y="4224338"/>
          <p14:tracePt t="77246" x="7562850" y="4108450"/>
          <p14:tracePt t="77258" x="7473950" y="3919538"/>
          <p14:tracePt t="77273" x="7402513" y="3759200"/>
          <p14:tracePt t="77290" x="7367588" y="3643313"/>
          <p14:tracePt t="77307" x="7367588" y="3554413"/>
          <p14:tracePt t="77323" x="7367588" y="3446463"/>
          <p14:tracePt t="77340" x="7367588" y="3429000"/>
          <p14:tracePt t="77357" x="7375525" y="3411538"/>
          <p14:tracePt t="77373" x="7385050" y="3411538"/>
          <p14:tracePt t="77449" x="7394575" y="3438525"/>
          <p14:tracePt t="77462" x="7412038" y="3473450"/>
          <p14:tracePt t="77474" x="7456488" y="3536950"/>
          <p14:tracePt t="77488" x="7527925" y="3643313"/>
          <p14:tracePt t="77500" x="7608888" y="3768725"/>
          <p14:tracePt t="77513" x="7697788" y="3894138"/>
          <p14:tracePt t="77525" x="7769225" y="3983038"/>
          <p14:tracePt t="77540" x="7823200" y="4054475"/>
          <p14:tracePt t="77557" x="7875588" y="4098925"/>
          <p14:tracePt t="77573" x="7966075" y="4170363"/>
          <p14:tracePt t="77590" x="8001000" y="4179888"/>
          <p14:tracePt t="77607" x="8018463" y="4197350"/>
          <p14:tracePt t="77623" x="8027988" y="4197350"/>
          <p14:tracePt t="77642" x="8027988" y="4205288"/>
          <p14:tracePt t="77657" x="8037513" y="4205288"/>
          <p14:tracePt t="78554" x="8045450" y="4214813"/>
          <p14:tracePt t="78763" x="8062913" y="4214813"/>
          <p14:tracePt t="78775" x="8089900" y="4214813"/>
          <p14:tracePt t="78788" x="8134350" y="4205288"/>
          <p14:tracePt t="78803" x="8224838" y="4170363"/>
          <p14:tracePt t="78814" x="8304213" y="4125913"/>
          <p14:tracePt t="78826" x="8394700" y="4081463"/>
          <p14:tracePt t="78840" x="8483600" y="4027488"/>
          <p14:tracePt t="78857" x="8545513" y="3990975"/>
          <p14:tracePt t="78873" x="8616950" y="3946525"/>
          <p14:tracePt t="78891" x="8634413" y="3929063"/>
          <p14:tracePt t="78908" x="8643938" y="3919538"/>
          <p14:tracePt t="78923" x="8643938" y="3911600"/>
          <p14:tracePt t="78941" x="8653463" y="3911600"/>
          <p14:tracePt t="78957" x="8653463" y="3902075"/>
          <p14:tracePt t="78973" x="8626475" y="3902075"/>
          <p14:tracePt t="79055" x="8599488" y="3902075"/>
          <p14:tracePt t="79069" x="8572500" y="3894138"/>
          <p14:tracePt t="79082" x="8555038" y="3894138"/>
          <p14:tracePt t="79094" x="8545513" y="3894138"/>
          <p14:tracePt t="79113" x="8518525" y="3894138"/>
          <p14:tracePt t="79133" x="8510588" y="3894138"/>
          <p14:tracePt t="79145" x="8501063" y="3894138"/>
          <p14:tracePt t="79171" x="8491538" y="3894138"/>
          <p14:tracePt t="79209" x="8491538" y="3902075"/>
          <p14:tracePt t="79235" x="8483600" y="3902075"/>
          <p14:tracePt t="79260" x="8466138" y="3902075"/>
          <p14:tracePt t="79554" x="8420100" y="3919538"/>
          <p14:tracePt t="79566" x="8367713" y="3929063"/>
          <p14:tracePt t="79579" x="8313738" y="3946525"/>
          <p14:tracePt t="79591" x="8251825" y="3965575"/>
          <p14:tracePt t="79607" x="8197850" y="3973513"/>
          <p14:tracePt t="79623" x="8116888" y="3990975"/>
          <p14:tracePt t="79640" x="8072438" y="3990975"/>
          <p14:tracePt t="79657" x="7939088" y="3990975"/>
          <p14:tracePt t="79673" x="7885113" y="3990975"/>
          <p14:tracePt t="79690" x="7804150" y="3965575"/>
          <p14:tracePt t="79707" x="7777163" y="3956050"/>
          <p14:tracePt t="79723" x="7769225" y="3938588"/>
          <p14:tracePt t="79740" x="7751763" y="3929063"/>
          <p14:tracePt t="79757" x="7724775" y="3894138"/>
          <p14:tracePt t="79773" x="7724775" y="3867150"/>
          <p14:tracePt t="79790" x="7724775" y="3822700"/>
          <p14:tracePt t="79808" x="7724775" y="3795713"/>
          <p14:tracePt t="79823" x="7724775" y="3776663"/>
          <p14:tracePt t="79840" x="7724775" y="3768725"/>
          <p14:tracePt t="79857" x="7724775" y="3751263"/>
          <p14:tracePt t="79873" x="7732713" y="3741738"/>
          <p14:tracePt t="79890" x="7751763" y="3732213"/>
          <p14:tracePt t="79910" x="7759700" y="3732213"/>
          <p14:tracePt t="79924" x="7769225" y="3724275"/>
          <p14:tracePt t="79940" x="7786688" y="3714750"/>
          <p14:tracePt t="79957" x="7813675" y="3714750"/>
          <p14:tracePt t="79975" x="7831138" y="3705225"/>
          <p14:tracePt t="79990" x="7858125" y="3705225"/>
          <p14:tracePt t="80007" x="7894638" y="3705225"/>
          <p14:tracePt t="80025" x="7912100" y="3705225"/>
          <p14:tracePt t="80040" x="7929563" y="3705225"/>
          <p14:tracePt t="80057" x="7947025" y="3705225"/>
          <p14:tracePt t="80074" x="7991475" y="3714750"/>
          <p14:tracePt t="80090" x="8001000" y="3724275"/>
          <p14:tracePt t="80107" x="8010525" y="3724275"/>
          <p14:tracePt t="80124" x="8018463" y="3741738"/>
          <p14:tracePt t="80141" x="8027988" y="3759200"/>
          <p14:tracePt t="80156" x="8037513" y="3768725"/>
          <p14:tracePt t="80173" x="8054975" y="3803650"/>
          <p14:tracePt t="80191" x="8062913" y="3813175"/>
          <p14:tracePt t="80207" x="8062913" y="3822700"/>
          <p14:tracePt t="80223" x="8062913" y="3848100"/>
          <p14:tracePt t="80242" x="8072438" y="3867150"/>
          <p14:tracePt t="80257" x="8072438" y="3875088"/>
          <p14:tracePt t="80273" x="8072438" y="3894138"/>
          <p14:tracePt t="80290" x="8072438" y="3911600"/>
          <p14:tracePt t="80307" x="8072438" y="3919538"/>
          <p14:tracePt t="80323" x="8072438" y="3929063"/>
          <p14:tracePt t="80342" x="8072438" y="3938588"/>
          <p14:tracePt t="80387" x="8072438" y="3946525"/>
          <p14:tracePt t="80446" x="8062913" y="3946525"/>
          <p14:tracePt t="80740" x="8062913" y="3956050"/>
          <p14:tracePt t="80751" x="8062913" y="3965575"/>
          <p14:tracePt t="80765" x="8054975" y="3973513"/>
          <p14:tracePt t="80776" x="8054975" y="3990975"/>
          <p14:tracePt t="80791" x="8037513" y="3990975"/>
          <p14:tracePt t="80808" x="8018463" y="4017963"/>
          <p14:tracePt t="80827" x="8010525" y="4027488"/>
          <p14:tracePt t="80841" x="8001000" y="4037013"/>
          <p14:tracePt t="80857" x="7983538" y="4037013"/>
          <p14:tracePt t="80873" x="7974013" y="4044950"/>
          <p14:tracePt t="80890" x="7966075" y="4044950"/>
          <p14:tracePt t="80907" x="7956550" y="4054475"/>
          <p14:tracePt t="80923" x="7939088" y="4054475"/>
          <p14:tracePt t="80940" x="7920038" y="4054475"/>
          <p14:tracePt t="80957" x="7912100" y="4054475"/>
          <p14:tracePt t="80994" x="7902575" y="4054475"/>
          <p14:tracePt t="81021" x="7894638" y="4054475"/>
          <p14:tracePt t="81070" x="7894638" y="4044950"/>
          <p14:tracePt t="81109" x="7894638" y="4037013"/>
          <p14:tracePt t="81126" x="7894638" y="4017963"/>
          <p14:tracePt t="81135" x="7894638" y="3990975"/>
          <p14:tracePt t="81146" x="7912100" y="3965575"/>
          <p14:tracePt t="81160" x="7912100" y="3956050"/>
          <p14:tracePt t="81173" x="7929563" y="3938588"/>
          <p14:tracePt t="81190" x="7929563" y="3929063"/>
          <p14:tracePt t="81211" x="7939088" y="3929063"/>
          <p14:tracePt t="81229" x="7947025" y="3929063"/>
          <p14:tracePt t="81261" x="7956550" y="3929063"/>
          <p14:tracePt t="81275" x="7966075" y="3929063"/>
          <p14:tracePt t="81290" x="7983538" y="3929063"/>
          <p14:tracePt t="81312" x="7983538" y="3938588"/>
          <p14:tracePt t="81326" x="7991475" y="3946525"/>
          <p14:tracePt t="81341" x="8001000" y="3956050"/>
          <p14:tracePt t="81363" x="8001000" y="3973513"/>
          <p14:tracePt t="81376" x="8001000" y="3983038"/>
          <p14:tracePt t="81388" x="8001000" y="3990975"/>
          <p14:tracePt t="81402" x="8001000" y="4010025"/>
          <p14:tracePt t="81415" x="8001000" y="4017963"/>
          <p14:tracePt t="81445" x="8001000" y="4027488"/>
          <p14:tracePt t="81465" x="7991475" y="4027488"/>
          <p14:tracePt t="81479" x="7974013" y="4027488"/>
          <p14:tracePt t="81491" x="7947025" y="4037013"/>
          <p14:tracePt t="81503" x="7920038" y="4037013"/>
          <p14:tracePt t="81516" x="7894638" y="4037013"/>
          <p14:tracePt t="81530" x="7875588" y="4037013"/>
          <p14:tracePt t="81547" x="7858125" y="4027488"/>
          <p14:tracePt t="81557" x="7848600" y="4017963"/>
          <p14:tracePt t="81573" x="7840663" y="4017963"/>
          <p14:tracePt t="81590" x="7823200" y="3983038"/>
          <p14:tracePt t="81607" x="7813675" y="3965575"/>
          <p14:tracePt t="81623" x="7813675" y="3938588"/>
          <p14:tracePt t="81640" x="7813675" y="3894138"/>
          <p14:tracePt t="81657" x="7813675" y="3867150"/>
          <p14:tracePt t="81673" x="7823200" y="3848100"/>
          <p14:tracePt t="81690" x="7848600" y="3822700"/>
          <p14:tracePt t="81708" x="7867650" y="3813175"/>
          <p14:tracePt t="81723" x="7902575" y="3795713"/>
          <p14:tracePt t="81741" x="7956550" y="3776663"/>
          <p14:tracePt t="81757" x="8045450" y="3768725"/>
          <p14:tracePt t="81774" x="8072438" y="3768725"/>
          <p14:tracePt t="81790" x="8089900" y="3768725"/>
          <p14:tracePt t="81807" x="8108950" y="3768725"/>
          <p14:tracePt t="81824" x="8116888" y="3768725"/>
          <p14:tracePt t="81847" x="8116888" y="3776663"/>
          <p14:tracePt t="81886" x="8116888" y="3786188"/>
          <p14:tracePt t="81899" x="8116888" y="3803650"/>
          <p14:tracePt t="81912" x="8116888" y="3822700"/>
          <p14:tracePt t="81937" x="8116888" y="3830638"/>
          <p14:tracePt t="81951" x="8108950" y="3840163"/>
          <p14:tracePt t="81968" x="8099425" y="3840163"/>
          <p14:tracePt t="81976" x="8081963" y="3848100"/>
          <p14:tracePt t="81990" x="8072438" y="3848100"/>
          <p14:tracePt t="82007" x="8062913" y="3857625"/>
          <p14:tracePt t="82023" x="8037513" y="3857625"/>
          <p14:tracePt t="82040" x="8027988" y="3857625"/>
          <p14:tracePt t="82057" x="8018463" y="3857625"/>
          <p14:tracePt t="82073" x="8010525" y="3848100"/>
          <p14:tracePt t="82103" x="8010525" y="3840163"/>
          <p14:tracePt t="82142" x="8010525" y="3830638"/>
          <p14:tracePt t="82613" x="8018463" y="3830638"/>
          <p14:tracePt t="82638" x="8018463" y="3822700"/>
          <p14:tracePt t="82652" x="8037513" y="3813175"/>
          <p14:tracePt t="82664" x="8054975" y="3803650"/>
          <p14:tracePt t="82676" x="8081963" y="3786188"/>
          <p14:tracePt t="82690" x="8126413" y="3759200"/>
          <p14:tracePt t="82708" x="8180388" y="3732213"/>
          <p14:tracePt t="82723" x="8232775" y="3705225"/>
          <p14:tracePt t="82741" x="8259763" y="3697288"/>
          <p14:tracePt t="82757" x="8277225" y="3697288"/>
          <p14:tracePt t="82773" x="8304213" y="3687763"/>
          <p14:tracePt t="82791" x="8313738" y="3679825"/>
          <p14:tracePt t="82807" x="8323263" y="3679825"/>
          <p14:tracePt t="82824" x="8340725" y="3679825"/>
          <p14:tracePt t="82840" x="8367713" y="3670300"/>
          <p14:tracePt t="82857" x="8385175" y="3660775"/>
          <p14:tracePt t="82873" x="8394700" y="3660775"/>
          <p14:tracePt t="82890" x="8429625" y="3643313"/>
          <p14:tracePt t="82908" x="8439150" y="3643313"/>
          <p14:tracePt t="82924" x="8456613" y="3643313"/>
          <p14:tracePt t="82940" x="8474075" y="3633788"/>
          <p14:tracePt t="82958" x="8483600" y="3625850"/>
          <p14:tracePt t="82973" x="8501063" y="3625850"/>
          <p14:tracePt t="82996" x="8510588" y="3625850"/>
          <p14:tracePt t="83026" x="8510588" y="3616325"/>
          <p14:tracePt t="83035" x="8518525" y="3616325"/>
          <p14:tracePt t="83047" x="8528050" y="3608388"/>
          <p14:tracePt t="83072" x="8537575" y="3608388"/>
          <p14:tracePt t="83085" x="8545513" y="3608388"/>
          <p14:tracePt t="83110" x="8555038" y="3608388"/>
          <p14:tracePt t="83161" x="8555038" y="3598863"/>
          <p14:tracePt t="83212" x="8562975" y="3598863"/>
          <p14:tracePt t="83557" x="8572500" y="3598863"/>
          <p14:tracePt t="83570" x="8599488" y="3589338"/>
          <p14:tracePt t="83582" x="8653463" y="3562350"/>
          <p14:tracePt t="83594" x="8724900" y="3517900"/>
          <p14:tracePt t="83608" x="8813800" y="3455988"/>
          <p14:tracePt t="83623" x="8929688" y="3367088"/>
          <p14:tracePt t="83640" x="9055100" y="3276600"/>
          <p14:tracePt t="83657" x="9269413" y="3116263"/>
          <p14:tracePt t="83674" x="9331325" y="3071813"/>
          <p14:tracePt t="83690" x="9385300" y="3044825"/>
          <p14:tracePt t="83707" x="9412288" y="3027363"/>
          <p14:tracePt t="83724" x="9412288" y="3017838"/>
          <p14:tracePt t="83741" x="9394825" y="3017838"/>
          <p14:tracePt t="83990" x="9385300" y="3036888"/>
          <p14:tracePt t="84003" x="9367838" y="3044825"/>
          <p14:tracePt t="84015" x="9331325" y="3071813"/>
          <p14:tracePt t="84028" x="9304338" y="3081338"/>
          <p14:tracePt t="84041" x="9259888" y="3116263"/>
          <p14:tracePt t="84057" x="9224963" y="3152775"/>
          <p14:tracePt t="84074" x="9180513" y="3187700"/>
          <p14:tracePt t="84091" x="9072563" y="3259138"/>
          <p14:tracePt t="84107" x="9001125" y="3295650"/>
          <p14:tracePt t="84124" x="8956675" y="3322638"/>
          <p14:tracePt t="84140" x="8858250" y="3384550"/>
          <p14:tracePt t="84158" x="8831263" y="3402013"/>
          <p14:tracePt t="84174" x="8796338" y="3419475"/>
          <p14:tracePt t="84190" x="8732838" y="3455988"/>
          <p14:tracePt t="84207" x="8715375" y="3473450"/>
          <p14:tracePt t="84223" x="8697913" y="3482975"/>
          <p14:tracePt t="84240" x="8688388" y="3490913"/>
          <p14:tracePt t="84258" x="8688388" y="3509963"/>
          <p14:tracePt t="84487" x="8688388" y="3517900"/>
          <p14:tracePt t="84506" x="8680450" y="3527425"/>
          <p14:tracePt t="84537" x="8680450" y="3536950"/>
          <p14:tracePt t="84551" x="8661400" y="3544888"/>
          <p14:tracePt t="84564" x="8653463" y="3571875"/>
          <p14:tracePt t="84576" x="8616950" y="3589338"/>
          <p14:tracePt t="84590" x="8589963" y="3616325"/>
          <p14:tracePt t="84608" x="8447088" y="3732213"/>
          <p14:tracePt t="84627" x="8412163" y="3768725"/>
          <p14:tracePt t="84641" x="8367713" y="3795713"/>
          <p14:tracePt t="84657" x="8323263" y="3822700"/>
          <p14:tracePt t="84674" x="8259763" y="3867150"/>
          <p14:tracePt t="84692" x="8232775" y="3875088"/>
          <p14:tracePt t="84710" x="8170863" y="3902075"/>
          <p14:tracePt t="84731" x="8153400" y="3919538"/>
          <p14:tracePt t="84742" x="8126413" y="3919538"/>
          <p14:tracePt t="84757" x="8089900" y="3938588"/>
          <p14:tracePt t="84774" x="8072438" y="3946525"/>
          <p14:tracePt t="84790" x="8037513" y="3956050"/>
          <p14:tracePt t="84808" x="8018463" y="3965575"/>
          <p14:tracePt t="84823" x="8001000" y="3973513"/>
          <p14:tracePt t="84840" x="7983538" y="3973513"/>
          <p14:tracePt t="84858" x="7974013" y="3973513"/>
          <p14:tracePt t="84874" x="7966075" y="3983038"/>
          <p14:tracePt t="84890" x="7956550" y="3983038"/>
          <p14:tracePt t="84907" x="7956550" y="3990975"/>
          <p14:tracePt t="84924" x="7947025" y="3990975"/>
          <p14:tracePt t="84940" x="7956550" y="4000500"/>
          <p14:tracePt t="85048" x="7983538" y="4017963"/>
          <p14:tracePt t="85062" x="8054975" y="4062413"/>
          <p14:tracePt t="85074" x="8143875" y="4125913"/>
          <p14:tracePt t="85087" x="8259763" y="4214813"/>
          <p14:tracePt t="85100" x="8439150" y="4348163"/>
          <p14:tracePt t="85111" x="8599488" y="4510088"/>
          <p14:tracePt t="85125" x="8759825" y="4670425"/>
          <p14:tracePt t="85140" x="8902700" y="4830763"/>
          <p14:tracePt t="85157" x="9001125" y="4946650"/>
          <p14:tracePt t="85174" x="9109075" y="5072063"/>
          <p14:tracePt t="85190" x="9126538" y="5108575"/>
          <p14:tracePt t="85207" x="9134475" y="5116513"/>
          <p14:tracePt t="85224" x="9144000" y="5126038"/>
          <p14:tracePt t="85224" x="9144000" y="5133975"/>
          <p14:tracePt t="85242" x="9126538" y="5116513"/>
          <p14:tracePt t="85430" x="9090025" y="5072063"/>
          <p14:tracePt t="85450" x="8831263" y="4795838"/>
          <p14:tracePt t="85469" x="8742363" y="4660900"/>
          <p14:tracePt t="85482" x="8661400" y="4562475"/>
          <p14:tracePt t="85494" x="8562975" y="4438650"/>
          <p14:tracePt t="85512" x="8510588" y="4330700"/>
          <p14:tracePt t="85519" x="8447088" y="4259263"/>
          <p14:tracePt t="85533" x="8394700" y="4187825"/>
          <p14:tracePt t="85545" x="8358188" y="4152900"/>
          <p14:tracePt t="85562" x="8323263" y="4108450"/>
          <p14:tracePt t="85573" x="8296275" y="4089400"/>
          <p14:tracePt t="85590" x="8277225" y="4071938"/>
          <p14:tracePt t="85607" x="8215313" y="4037013"/>
          <p14:tracePt t="85624" x="8180388" y="4010025"/>
          <p14:tracePt t="85641" x="8143875" y="3990975"/>
          <p14:tracePt t="85657" x="8116888" y="3973513"/>
          <p14:tracePt t="85674" x="8045450" y="3938588"/>
          <p14:tracePt t="85690" x="8027988" y="3938588"/>
          <p14:tracePt t="85707" x="8001000" y="3919538"/>
          <p14:tracePt t="85725" x="7991475" y="3919538"/>
          <p14:tracePt t="99768" x="8054975" y="3911600"/>
          <p14:tracePt t="100011" x="8116888" y="3902075"/>
          <p14:tracePt t="100022" x="8215313" y="3867150"/>
          <p14:tracePt t="100036" x="8348663" y="3830638"/>
          <p14:tracePt t="100048" x="8545513" y="3776663"/>
          <p14:tracePt t="100061" x="8742363" y="3724275"/>
          <p14:tracePt t="100074" x="8939213" y="3660775"/>
          <p14:tracePt t="100091" x="9117013" y="3581400"/>
          <p14:tracePt t="100107" x="9456738" y="3446463"/>
          <p14:tracePt t="100125" x="9537700" y="3402013"/>
          <p14:tracePt t="100141" x="9599613" y="3375025"/>
          <p14:tracePt t="100158" x="9626600" y="3367088"/>
          <p14:tracePt t="100174" x="9644063" y="3348038"/>
          <p14:tracePt t="100191" x="9644063" y="3340100"/>
          <p14:tracePt t="100225" x="9617075" y="3340100"/>
          <p14:tracePt t="100239" x="9537700" y="3340100"/>
          <p14:tracePt t="100252" x="9412288" y="3340100"/>
          <p14:tracePt t="100268" x="9205913" y="3357563"/>
          <p14:tracePt t="100278" x="8804275" y="3402013"/>
          <p14:tracePt t="100291" x="8402638" y="3473450"/>
          <p14:tracePt t="100309" x="7429500" y="3571875"/>
          <p14:tracePt t="100330" x="7134225" y="3608388"/>
          <p14:tracePt t="100342" x="6902450" y="3616325"/>
          <p14:tracePt t="100358" x="6688138" y="3616325"/>
          <p14:tracePt t="100374" x="6491288" y="3616325"/>
          <p14:tracePt t="100391" x="6188075" y="3608388"/>
          <p14:tracePt t="100408" x="6054725" y="3581400"/>
          <p14:tracePt t="100424" x="5973763" y="3571875"/>
          <p14:tracePt t="100441" x="5911850" y="3562350"/>
          <p14:tracePt t="100458" x="5884863" y="3562350"/>
          <p14:tracePt t="100474" x="5867400" y="3562350"/>
          <p14:tracePt t="100660" x="5857875" y="3562350"/>
          <p14:tracePt t="100685" x="5822950" y="3562350"/>
          <p14:tracePt t="100699" x="5715000" y="3562350"/>
          <p14:tracePt t="100711" x="5510213" y="3544888"/>
          <p14:tracePt t="100730" x="4670425" y="3544888"/>
          <p14:tracePt t="100750" x="4375150" y="3544888"/>
          <p14:tracePt t="100763" x="4133850" y="3544888"/>
          <p14:tracePt t="100775" x="3938588" y="3544888"/>
          <p14:tracePt t="100788" x="3732213" y="3554413"/>
          <p14:tracePt t="100800" x="3554413" y="3571875"/>
          <p14:tracePt t="100814" x="3419475" y="3598863"/>
          <p14:tracePt t="100826" x="3276600" y="3616325"/>
          <p14:tracePt t="100841" x="3179763" y="3633788"/>
          <p14:tracePt t="100858" x="3108325" y="3652838"/>
          <p14:tracePt t="100874" x="3027363" y="3679825"/>
          <p14:tracePt t="100892" x="3009900" y="3697288"/>
          <p14:tracePt t="100908" x="2990850" y="3705225"/>
          <p14:tracePt t="100928" x="2990850" y="3714750"/>
          <p14:tracePt t="100955" x="2990850" y="3724275"/>
          <p14:tracePt t="100979" x="2990850" y="3732213"/>
          <p14:tracePt t="101030" x="2982913" y="3741738"/>
          <p14:tracePt t="101068" x="2982913" y="3751263"/>
          <p14:tracePt t="101119" x="2990850" y="3751263"/>
          <p14:tracePt t="101324" x="3017838" y="3751263"/>
          <p14:tracePt t="101336" x="3062288" y="3751263"/>
          <p14:tracePt t="101349" x="3116263" y="3751263"/>
          <p14:tracePt t="101366" x="3197225" y="3751263"/>
          <p14:tracePt t="101386" x="3214688" y="3751263"/>
          <p14:tracePt t="101400" x="3232150" y="3751263"/>
          <p14:tracePt t="101412" x="3251200" y="3751263"/>
          <p14:tracePt t="101425" x="3259138" y="3751263"/>
          <p14:tracePt t="101469" x="3276600" y="3741738"/>
          <p14:tracePt t="101756" x="3330575" y="3732213"/>
          <p14:tracePt t="101771" x="3411538" y="3724275"/>
          <p14:tracePt t="101788" x="3544888" y="3705225"/>
          <p14:tracePt t="101796" x="3670300" y="3687763"/>
          <p14:tracePt t="101808" x="3803650" y="3670300"/>
          <p14:tracePt t="101824" x="3919538" y="3643313"/>
          <p14:tracePt t="101841" x="4089400" y="3616325"/>
          <p14:tracePt t="101859" x="4179888" y="3608388"/>
          <p14:tracePt t="101874" x="4241800" y="3598863"/>
          <p14:tracePt t="101891" x="4286250" y="3589338"/>
          <p14:tracePt t="101908" x="4367213" y="3589338"/>
          <p14:tracePt t="101924" x="4384675" y="3589338"/>
          <p14:tracePt t="101941" x="4402138" y="3589338"/>
          <p14:tracePt t="101958" x="4419600" y="3589338"/>
          <p14:tracePt t="101975" x="4429125" y="3589338"/>
          <p14:tracePt t="101991" x="4429125" y="3598863"/>
          <p14:tracePt t="102050" x="4429125" y="3608388"/>
          <p14:tracePt t="102064" x="4429125" y="3625850"/>
          <p14:tracePt t="102076" x="4429125" y="3643313"/>
          <p14:tracePt t="102089" x="4429125" y="3670300"/>
          <p14:tracePt t="102106" x="4411663" y="3705225"/>
          <p14:tracePt t="102114" x="4384675" y="3751263"/>
          <p14:tracePt t="102126" x="4357688" y="3795713"/>
          <p14:tracePt t="102141" x="4340225" y="3822700"/>
          <p14:tracePt t="102158" x="4313238" y="3848100"/>
          <p14:tracePt t="102174" x="4251325" y="3902075"/>
          <p14:tracePt t="102192" x="4205288" y="3938588"/>
          <p14:tracePt t="102209" x="4160838" y="3965575"/>
          <p14:tracePt t="102224" x="4044950" y="4017963"/>
          <p14:tracePt t="102243" x="3965575" y="4037013"/>
          <p14:tracePt t="102258" x="3894138" y="4054475"/>
          <p14:tracePt t="102274" x="3822700" y="4071938"/>
          <p14:tracePt t="102291" x="3697288" y="4081463"/>
          <p14:tracePt t="102308" x="3660775" y="4081463"/>
          <p14:tracePt t="102324" x="3643313" y="4081463"/>
          <p14:tracePt t="102341" x="3625850" y="4081463"/>
          <p14:tracePt t="102358" x="3616325" y="4081463"/>
          <p14:tracePt t="102374" x="3616325" y="4089400"/>
          <p14:tracePt t="102855" x="3598863" y="4116388"/>
          <p14:tracePt t="102866" x="3581400" y="4143375"/>
          <p14:tracePt t="102880" x="3571875" y="4197350"/>
          <p14:tracePt t="102892" x="3554413" y="4251325"/>
          <p14:tracePt t="102908" x="3544888" y="4303713"/>
          <p14:tracePt t="102924" x="3527425" y="4340225"/>
          <p14:tracePt t="102941" x="3527425" y="4357688"/>
          <p14:tracePt t="102958" x="3527425" y="4384675"/>
          <p14:tracePt t="102974" x="3527425" y="4394200"/>
          <p14:tracePt t="102993" x="3536950" y="4402138"/>
          <p14:tracePt t="103032" x="3544888" y="4411663"/>
          <p14:tracePt t="103052" x="3589338" y="4429125"/>
          <p14:tracePt t="103071" x="3625850" y="4438650"/>
          <p14:tracePt t="103084" x="3660775" y="4446588"/>
          <p14:tracePt t="103096" x="3705225" y="4456113"/>
          <p14:tracePt t="103109" x="3768725" y="4473575"/>
          <p14:tracePt t="103124" x="3848100" y="4483100"/>
          <p14:tracePt t="103141" x="3919538" y="4500563"/>
          <p14:tracePt t="103158" x="4044950" y="4527550"/>
          <p14:tracePt t="103174" x="4081463" y="4537075"/>
          <p14:tracePt t="103191" x="4125913" y="4545013"/>
          <p14:tracePt t="103208" x="4170363" y="4554538"/>
          <p14:tracePt t="103224" x="4179888" y="4554538"/>
          <p14:tracePt t="103241" x="4187825" y="4554538"/>
          <p14:tracePt t="103258" x="4197350" y="45545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30606" y="1235834"/>
            <a:ext cx="5157787" cy="3684588"/>
          </a:xfrm>
        </p:spPr>
        <p:txBody>
          <a:bodyPr>
            <a:normAutofit/>
          </a:bodyPr>
          <a:lstStyle/>
          <a:p>
            <a:pPr marL="269875" lvl="1" indent="-269875">
              <a:spcBef>
                <a:spcPct val="20000"/>
              </a:spcBef>
              <a:buSzPct val="100000"/>
              <a:buFont typeface="Wingdings 2" pitchFamily="18" charset="2"/>
              <a:buChar char="õ"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vestibulospinal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</a:t>
            </a:r>
          </a:p>
          <a:p>
            <a:pPr marL="360363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*From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and inferior vestibular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</a:p>
          <a:p>
            <a:pPr marL="360363" lvl="1" indent="0">
              <a:spcBef>
                <a:spcPct val="20000"/>
              </a:spcBef>
              <a:buSzPct val="100000"/>
              <a:buNone/>
              <a:defRPr/>
            </a:pP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lvl="1" indent="-269875">
              <a:spcBef>
                <a:spcPct val="20000"/>
              </a:spcBef>
              <a:buSzPct val="100000"/>
              <a:buFont typeface="Wingdings 2" pitchFamily="18" charset="2"/>
              <a:buChar char="õ"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Medial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vestibulospinal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</a:t>
            </a:r>
          </a:p>
          <a:p>
            <a:pPr marL="360363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medial vestibular nucleus</a:t>
            </a:r>
          </a:p>
          <a:p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صورة 3" descr="dc91475e58fe74854479422e36083a6ddbbd11aa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2806" y="908286"/>
            <a:ext cx="5396848" cy="401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7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26808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93"/>
    </mc:Choice>
    <mc:Fallback xmlns="">
      <p:transition spd="slow" advTm="8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741" x="7466013" y="3581400"/>
          <p14:tracePt t="16499" x="7456488" y="3581400"/>
          <p14:tracePt t="17093" x="7412038" y="3598863"/>
          <p14:tracePt t="17106" x="7313613" y="3625850"/>
          <p14:tracePt t="17119" x="7180263" y="3643313"/>
          <p14:tracePt t="17131" x="6991350" y="3687763"/>
          <p14:tracePt t="17144" x="6742113" y="3714750"/>
          <p14:tracePt t="17158" x="6419850" y="3714750"/>
          <p14:tracePt t="17174" x="6108700" y="3714750"/>
          <p14:tracePt t="17190" x="5402263" y="3625850"/>
          <p14:tracePt t="17208" x="5133975" y="3536950"/>
          <p14:tracePt t="17224" x="4911725" y="3455988"/>
          <p14:tracePt t="17240" x="4697413" y="3340100"/>
          <p14:tracePt t="17257" x="4465638" y="3160713"/>
          <p14:tracePt t="17274" x="4384675" y="3071813"/>
          <p14:tracePt t="17291" x="4251325" y="2813050"/>
          <p14:tracePt t="17310" x="4232275" y="2732088"/>
          <p14:tracePt t="17323" x="4232275" y="2633663"/>
          <p14:tracePt t="17339" x="4232275" y="2562225"/>
          <p14:tracePt t="17356" x="4268788" y="2428875"/>
          <p14:tracePt t="17374" x="4295775" y="2374900"/>
          <p14:tracePt t="17389" x="4322763" y="2330450"/>
          <p14:tracePt t="17406" x="4348163" y="2286000"/>
          <p14:tracePt t="17424" x="4357688" y="2268538"/>
          <p14:tracePt t="17439" x="4367213" y="2259013"/>
          <p14:tracePt t="17456" x="4367213" y="2251075"/>
          <p14:tracePt t="17473" x="4367213" y="2241550"/>
          <p14:tracePt t="17489" x="4367213" y="2232025"/>
          <p14:tracePt t="17506" x="4357688" y="2224088"/>
          <p14:tracePt t="17523" x="4330700" y="2197100"/>
          <p14:tracePt t="17541" x="4322763" y="2187575"/>
          <p14:tracePt t="17793" x="4313238" y="2170113"/>
          <p14:tracePt t="17806" x="4286250" y="2133600"/>
          <p14:tracePt t="17821" x="4232275" y="2071688"/>
          <p14:tracePt t="17832" x="4125913" y="1982788"/>
          <p14:tracePt t="17844" x="3929063" y="1822450"/>
          <p14:tracePt t="17857" x="3679825" y="1633538"/>
          <p14:tracePt t="17873" x="3419475" y="1482725"/>
          <p14:tracePt t="17889" x="3179763" y="1366838"/>
          <p14:tracePt t="17906" x="3017838" y="1276350"/>
          <p14:tracePt t="17923" x="2697163" y="1116013"/>
          <p14:tracePt t="17940" x="2562225" y="1062038"/>
          <p14:tracePt t="17956" x="2384425" y="982663"/>
          <p14:tracePt t="17973" x="2286000" y="955675"/>
          <p14:tracePt t="17989" x="2224088" y="938213"/>
          <p14:tracePt t="18006" x="2170113" y="928688"/>
          <p14:tracePt t="18023" x="2133600" y="928688"/>
          <p14:tracePt t="18040" x="2036763" y="928688"/>
          <p14:tracePt t="18057" x="1990725" y="946150"/>
          <p14:tracePt t="18074" x="1955800" y="955675"/>
          <p14:tracePt t="18090" x="1928813" y="965200"/>
          <p14:tracePt t="18106" x="1911350" y="982663"/>
          <p14:tracePt t="18123" x="1893888" y="990600"/>
          <p14:tracePt t="18139" x="1866900" y="1017588"/>
          <p14:tracePt t="18156" x="1847850" y="1027113"/>
          <p14:tracePt t="18173" x="1847850" y="1036638"/>
          <p14:tracePt t="18201" x="1839913" y="1036638"/>
          <p14:tracePt t="18215" x="1822450" y="1036638"/>
          <p14:tracePt t="18508" x="1776413" y="1036638"/>
          <p14:tracePt t="18520" x="1731963" y="1036638"/>
          <p14:tracePt t="18533" x="1652588" y="1044575"/>
          <p14:tracePt t="18545" x="1562100" y="1054100"/>
          <p14:tracePt t="18560" x="1465263" y="1071563"/>
          <p14:tracePt t="18573" x="1374775" y="1098550"/>
          <p14:tracePt t="18589" x="1303338" y="1125538"/>
          <p14:tracePt t="18606" x="1204913" y="1169988"/>
          <p14:tracePt t="18623" x="1179513" y="1196975"/>
          <p14:tracePt t="18639" x="1152525" y="1223963"/>
          <p14:tracePt t="18656" x="1133475" y="1258888"/>
          <p14:tracePt t="18656" x="1116013" y="1295400"/>
          <p14:tracePt t="18674" x="1108075" y="1330325"/>
          <p14:tracePt t="18689" x="1098550" y="1374775"/>
          <p14:tracePt t="18706" x="1098550" y="1446213"/>
          <p14:tracePt t="18724" x="1108075" y="1500188"/>
          <p14:tracePt t="18739" x="1125538" y="1544638"/>
          <p14:tracePt t="18756" x="1160463" y="1616075"/>
          <p14:tracePt t="18773" x="1322388" y="1776413"/>
          <p14:tracePt t="18789" x="1393825" y="1830388"/>
          <p14:tracePt t="18806" x="1411288" y="1847850"/>
          <p14:tracePt t="18823" x="1419225" y="1847850"/>
          <p14:tracePt t="19068" x="1446213" y="1847850"/>
          <p14:tracePt t="19086" x="1509713" y="1847850"/>
          <p14:tracePt t="19094" x="1581150" y="1847850"/>
          <p14:tracePt t="19108" x="1660525" y="1839913"/>
          <p14:tracePt t="19123" x="1758950" y="1822450"/>
          <p14:tracePt t="19139" x="1866900" y="1803400"/>
          <p14:tracePt t="19156" x="2241550" y="1714500"/>
          <p14:tracePt t="19173" x="2554288" y="1670050"/>
          <p14:tracePt t="19190" x="3402013" y="1554163"/>
          <p14:tracePt t="19208" x="3679825" y="1517650"/>
          <p14:tracePt t="19223" x="3884613" y="1490663"/>
          <p14:tracePt t="19239" x="4037013" y="1490663"/>
          <p14:tracePt t="19256" x="4375150" y="1490663"/>
          <p14:tracePt t="19273" x="4510088" y="1500188"/>
          <p14:tracePt t="19291" x="4768850" y="1536700"/>
          <p14:tracePt t="19311" x="4840288" y="1544638"/>
          <p14:tracePt t="19324" x="4884738" y="1562100"/>
          <p14:tracePt t="19339" x="4902200" y="1562100"/>
          <p14:tracePt t="19356" x="4911725" y="1571625"/>
          <p14:tracePt t="19373" x="4929188" y="1581150"/>
          <p14:tracePt t="19389" x="4938713" y="1589088"/>
          <p14:tracePt t="19425" x="4938713" y="1598613"/>
          <p14:tracePt t="21442" x="4938713" y="1608138"/>
          <p14:tracePt t="21746" x="4919663" y="1608138"/>
          <p14:tracePt t="21771" x="4894263" y="1608138"/>
          <p14:tracePt t="21784" x="4857750" y="1608138"/>
          <p14:tracePt t="21797" x="4795838" y="1625600"/>
          <p14:tracePt t="21810" x="4714875" y="1633538"/>
          <p14:tracePt t="21828" x="4295775" y="1679575"/>
          <p14:tracePt t="21848" x="4044950" y="1704975"/>
          <p14:tracePt t="21860" x="3795713" y="1724025"/>
          <p14:tracePt t="21874" x="3544888" y="1741488"/>
          <p14:tracePt t="21889" x="3276600" y="1751013"/>
          <p14:tracePt t="21906" x="3027363" y="1768475"/>
          <p14:tracePt t="21923" x="2803525" y="1776413"/>
          <p14:tracePt t="21939" x="2330450" y="1830388"/>
          <p14:tracePt t="21956" x="2251075" y="1839913"/>
          <p14:tracePt t="21973" x="2125663" y="1839913"/>
          <p14:tracePt t="21990" x="2108200" y="1839913"/>
          <p14:tracePt t="22006" x="2098675" y="1839913"/>
          <p14:tracePt t="22023" x="2089150" y="1839913"/>
          <p14:tracePt t="22040" x="2062163" y="1839913"/>
          <p14:tracePt t="22332" x="2027238" y="1830388"/>
          <p14:tracePt t="22352" x="1812925" y="1758950"/>
          <p14:tracePt t="22371" x="1679575" y="1697038"/>
          <p14:tracePt t="22383" x="1562100" y="1633538"/>
          <p14:tracePt t="22395" x="1446213" y="1562100"/>
          <p14:tracePt t="22408" x="1339850" y="1500188"/>
          <p14:tracePt t="22423" x="1268413" y="1438275"/>
          <p14:tracePt t="22440" x="1214438" y="1384300"/>
          <p14:tracePt t="22456" x="1143000" y="1285875"/>
          <p14:tracePt t="22474" x="1125538" y="1241425"/>
          <p14:tracePt t="22489" x="1125538" y="1204913"/>
          <p14:tracePt t="22507" x="1125538" y="1125538"/>
          <p14:tracePt t="22524" x="1133475" y="1089025"/>
          <p14:tracePt t="22540" x="1143000" y="1071563"/>
          <p14:tracePt t="22556" x="1160463" y="1036638"/>
          <p14:tracePt t="22573" x="1223963" y="990600"/>
          <p14:tracePt t="22590" x="1312863" y="965200"/>
          <p14:tracePt t="22606" x="1401763" y="928688"/>
          <p14:tracePt t="22623" x="1598613" y="866775"/>
          <p14:tracePt t="22640" x="1679575" y="847725"/>
          <p14:tracePt t="22656" x="1776413" y="847725"/>
          <p14:tracePt t="22673" x="1955800" y="847725"/>
          <p14:tracePt t="22690" x="2036763" y="847725"/>
          <p14:tracePt t="22706" x="2125663" y="866775"/>
          <p14:tracePt t="22723" x="2251075" y="919163"/>
          <p14:tracePt t="22741" x="2295525" y="955675"/>
          <p14:tracePt t="22756" x="2339975" y="1000125"/>
          <p14:tracePt t="22773" x="2384425" y="1054100"/>
          <p14:tracePt t="22789" x="2446338" y="1152525"/>
          <p14:tracePt t="22806" x="2455863" y="1179513"/>
          <p14:tracePt t="22823" x="2473325" y="1214438"/>
          <p14:tracePt t="22840" x="2482850" y="1258888"/>
          <p14:tracePt t="22857" x="2482850" y="1276350"/>
          <p14:tracePt t="22873" x="2482850" y="1285875"/>
          <p14:tracePt t="22889" x="2482850" y="1312863"/>
          <p14:tracePt t="22907" x="2482850" y="1322388"/>
          <p14:tracePt t="22923" x="2482850" y="1330325"/>
          <p14:tracePt t="22944" x="2482850" y="1339850"/>
          <p14:tracePt t="22957" x="2482850" y="1347788"/>
          <p14:tracePt t="22973" x="2465388" y="1357313"/>
          <p14:tracePt t="22990" x="2419350" y="1393825"/>
          <p14:tracePt t="23008" x="2393950" y="1411288"/>
          <p14:tracePt t="23023" x="2366963" y="1428750"/>
          <p14:tracePt t="23040" x="2322513" y="1446213"/>
          <p14:tracePt t="23056" x="2251075" y="1465263"/>
          <p14:tracePt t="23073" x="2224088" y="1482725"/>
          <p14:tracePt t="23089" x="2205038" y="1482725"/>
          <p14:tracePt t="23106" x="2179638" y="1490663"/>
          <p14:tracePt t="23124" x="2170113" y="1490663"/>
          <p14:tracePt t="23148" x="2197100" y="1482725"/>
          <p14:tracePt t="23263" x="2259013" y="1473200"/>
          <p14:tracePt t="23276" x="2347913" y="1465263"/>
          <p14:tracePt t="23288" x="2455863" y="1465263"/>
          <p14:tracePt t="23307" x="2795588" y="1465263"/>
          <p14:tracePt t="23327" x="2884488" y="1465263"/>
          <p14:tracePt t="23339" x="2955925" y="1473200"/>
          <p14:tracePt t="23353" x="3009900" y="1490663"/>
          <p14:tracePt t="23365" x="3036888" y="1490663"/>
          <p14:tracePt t="23378" x="3054350" y="1500188"/>
          <p14:tracePt t="23391" x="3071813" y="1500188"/>
          <p14:tracePt t="23696" x="3098800" y="1500188"/>
          <p14:tracePt t="23708" x="3133725" y="1500188"/>
          <p14:tracePt t="23727" x="3187700" y="1500188"/>
          <p14:tracePt t="23734" x="3259138" y="1500188"/>
          <p14:tracePt t="23748" x="3340100" y="1509713"/>
          <p14:tracePt t="23760" x="3411538" y="1517650"/>
          <p14:tracePt t="23773" x="3490913" y="1536700"/>
          <p14:tracePt t="23790" x="3562350" y="1536700"/>
          <p14:tracePt t="23807" x="3751263" y="1562100"/>
          <p14:tracePt t="23824" x="3813175" y="1571625"/>
          <p14:tracePt t="23840" x="3857625" y="1571625"/>
          <p14:tracePt t="23856" x="3884613" y="1571625"/>
          <p14:tracePt t="23873" x="3929063" y="1571625"/>
          <p14:tracePt t="23890" x="3938588" y="1571625"/>
          <p14:tracePt t="23906" x="3956050" y="1571625"/>
          <p14:tracePt t="23923" x="3965575" y="1581150"/>
          <p14:tracePt t="23940" x="3973513" y="1581150"/>
          <p14:tracePt t="23956" x="3983038" y="1581150"/>
          <p14:tracePt t="24015" x="4000500" y="1581150"/>
          <p14:tracePt t="24321" x="4010025" y="1581150"/>
          <p14:tracePt t="24334" x="4027488" y="1581150"/>
          <p14:tracePt t="24346" x="4062413" y="1589088"/>
          <p14:tracePt t="24363" x="4098925" y="1589088"/>
          <p14:tracePt t="24373" x="4125913" y="1589088"/>
          <p14:tracePt t="24390" x="4152900" y="1589088"/>
          <p14:tracePt t="24406" x="4187825" y="1589088"/>
          <p14:tracePt t="24424" x="4197350" y="1589088"/>
          <p14:tracePt t="24440" x="4205288" y="1589088"/>
          <p14:tracePt t="24466" x="4214813" y="1589088"/>
          <p14:tracePt t="24486" x="4232275" y="1589088"/>
          <p14:tracePt t="25239" x="4268788" y="1589088"/>
          <p14:tracePt t="25252" x="4303713" y="1589088"/>
          <p14:tracePt t="25265" x="4340225" y="1589088"/>
          <p14:tracePt t="25277" x="4367213" y="1589088"/>
          <p14:tracePt t="25291" x="4394200" y="1589088"/>
          <p14:tracePt t="25308" x="4411663" y="1589088"/>
          <p14:tracePt t="25323" x="4438650" y="1589088"/>
          <p14:tracePt t="25340" x="4456113" y="1589088"/>
          <p14:tracePt t="25357" x="4465638" y="1589088"/>
          <p14:tracePt t="25373" x="4473575" y="1589088"/>
          <p14:tracePt t="25430" x="4483100" y="1589088"/>
          <p14:tracePt t="26119" x="4483100" y="1598613"/>
          <p14:tracePt t="26604" x="4491038" y="1598613"/>
          <p14:tracePt t="26730" x="4491038" y="1608138"/>
          <p14:tracePt t="26744" x="4510088" y="1616075"/>
          <p14:tracePt t="26757" x="4527550" y="1616075"/>
          <p14:tracePt t="26768" x="4562475" y="1633538"/>
          <p14:tracePt t="26788" x="4705350" y="1679575"/>
          <p14:tracePt t="26808" x="4751388" y="1697038"/>
          <p14:tracePt t="26819" x="4776788" y="1697038"/>
          <p14:tracePt t="26834" x="4803775" y="1704975"/>
          <p14:tracePt t="26848" x="4830763" y="1714500"/>
          <p14:tracePt t="26858" x="4840288" y="1724025"/>
          <p14:tracePt t="26873" x="4857750" y="1724025"/>
          <p14:tracePt t="26890" x="4867275" y="1724025"/>
          <p14:tracePt t="26909" x="4867275" y="1731963"/>
          <p14:tracePt t="26923" x="4875213" y="1731963"/>
          <p14:tracePt t="26940" x="4884738" y="1731963"/>
          <p14:tracePt t="26956" x="4894263" y="1731963"/>
          <p14:tracePt t="26985" x="4911725" y="1741488"/>
          <p14:tracePt t="27023" x="4911725" y="1751013"/>
          <p14:tracePt t="27036" x="4919663" y="1751013"/>
          <p14:tracePt t="27048" x="4929188" y="1758950"/>
          <p14:tracePt t="27074" x="4938713" y="1758950"/>
          <p14:tracePt t="27088" x="4946650" y="1758950"/>
          <p14:tracePt t="27105" x="4946650" y="1768475"/>
          <p14:tracePt t="27138" x="4956175" y="1768475"/>
          <p14:tracePt t="27164" x="4956175" y="1776413"/>
          <p14:tracePt t="27534" x="4956175" y="1785938"/>
          <p14:tracePt t="27559" x="4956175" y="1803400"/>
          <p14:tracePt t="27572" x="4956175" y="1822450"/>
          <p14:tracePt t="27585" x="4965700" y="1839913"/>
          <p14:tracePt t="27597" x="4973638" y="1857375"/>
          <p14:tracePt t="27610" x="4983163" y="1884363"/>
          <p14:tracePt t="27628" x="4991100" y="1919288"/>
          <p14:tracePt t="27640" x="5010150" y="1946275"/>
          <p14:tracePt t="27656" x="5037138" y="1982788"/>
          <p14:tracePt t="27674" x="5045075" y="2000250"/>
          <p14:tracePt t="27690" x="5054600" y="2017713"/>
          <p14:tracePt t="27707" x="5072063" y="2027238"/>
          <p14:tracePt t="27723" x="5081588" y="2044700"/>
          <p14:tracePt t="27740" x="5081588" y="2062163"/>
          <p14:tracePt t="27756" x="5099050" y="2081213"/>
          <p14:tracePt t="27773" x="5108575" y="2089150"/>
          <p14:tracePt t="27790" x="5116513" y="2098675"/>
          <p14:tracePt t="27806" x="5116513" y="2108200"/>
          <p14:tracePt t="27823" x="5126038" y="2108200"/>
          <p14:tracePt t="27840" x="5126038" y="2116138"/>
          <p14:tracePt t="27856" x="5133975" y="2116138"/>
          <p14:tracePt t="27873" x="5133975" y="2125663"/>
          <p14:tracePt t="28783" x="5143500" y="2125663"/>
          <p14:tracePt t="29218" x="5143500" y="2133600"/>
          <p14:tracePt t="29242" x="5153025" y="2133600"/>
          <p14:tracePt t="29255" x="5160963" y="2133600"/>
          <p14:tracePt t="29268" x="5170488" y="2143125"/>
          <p14:tracePt t="29280" x="5180013" y="2152650"/>
          <p14:tracePt t="29293" x="5187950" y="2160588"/>
          <p14:tracePt t="29307" x="5205413" y="2170113"/>
          <p14:tracePt t="29324" x="5224463" y="2179638"/>
          <p14:tracePt t="29340" x="5232400" y="2187575"/>
          <p14:tracePt t="29357" x="5251450" y="2197100"/>
          <p14:tracePt t="29651" x="5295900" y="2224088"/>
          <p14:tracePt t="29663" x="5375275" y="2259013"/>
          <p14:tracePt t="29676" x="5491163" y="2312988"/>
          <p14:tracePt t="29688" x="5616575" y="2366963"/>
          <p14:tracePt t="29701" x="5822950" y="2446338"/>
          <p14:tracePt t="29714" x="5991225" y="2490788"/>
          <p14:tracePt t="29727" x="6161088" y="2544763"/>
          <p14:tracePt t="29743" x="6340475" y="2608263"/>
          <p14:tracePt t="29756" x="6554788" y="2660650"/>
          <p14:tracePt t="29773" x="7018338" y="2803525"/>
          <p14:tracePt t="29791" x="7215188" y="2847975"/>
          <p14:tracePt t="29807" x="7385050" y="2901950"/>
          <p14:tracePt t="29823" x="7500938" y="2928938"/>
          <p14:tracePt t="29840" x="7589838" y="2955925"/>
          <p14:tracePt t="29857" x="7759700" y="3009900"/>
          <p14:tracePt t="29873" x="7804150" y="3009900"/>
          <p14:tracePt t="29890" x="7831138" y="3009900"/>
          <p14:tracePt t="29907" x="7840663" y="3017838"/>
          <p14:tracePt t="29923" x="7840663" y="3027363"/>
          <p14:tracePt t="30063" x="7848600" y="3027363"/>
          <p14:tracePt t="30135" x="7858125" y="3027363"/>
          <p14:tracePt t="30148" x="7867650" y="3027363"/>
          <p14:tracePt t="30166" x="7875588" y="3027363"/>
          <p14:tracePt t="30185" x="7885113" y="3027363"/>
          <p14:tracePt t="30199" x="7885113" y="3017838"/>
          <p14:tracePt t="30211" x="7885113" y="3009900"/>
          <p14:tracePt t="30224" x="7885113" y="3000375"/>
          <p14:tracePt t="30236" x="7885113" y="2982913"/>
          <p14:tracePt t="30250" x="7885113" y="2955925"/>
          <p14:tracePt t="30269" x="7831138" y="2840038"/>
          <p14:tracePt t="30288" x="7786688" y="2768600"/>
          <p14:tracePt t="30301" x="7724775" y="2714625"/>
          <p14:tracePt t="30313" x="7680325" y="2660650"/>
          <p14:tracePt t="30325" x="7626350" y="2598738"/>
          <p14:tracePt t="30340" x="7581900" y="2536825"/>
          <p14:tracePt t="30357" x="7527925" y="2473325"/>
          <p14:tracePt t="30373" x="7429500" y="2374900"/>
          <p14:tracePt t="30391" x="7385050" y="2330450"/>
          <p14:tracePt t="30407" x="7340600" y="2286000"/>
          <p14:tracePt t="30423" x="7296150" y="2224088"/>
          <p14:tracePt t="30441" x="7286625" y="2205038"/>
          <p14:tracePt t="30456" x="7259638" y="2187575"/>
          <p14:tracePt t="30473" x="7259638" y="2179638"/>
          <p14:tracePt t="30492" x="7251700" y="2179638"/>
          <p14:tracePt t="30507" x="7251700" y="2170113"/>
          <p14:tracePt t="30523" x="7259638" y="2170113"/>
          <p14:tracePt t="30733" x="7286625" y="2170113"/>
          <p14:tracePt t="30746" x="7313613" y="2179638"/>
          <p14:tracePt t="30759" x="7340600" y="2187575"/>
          <p14:tracePt t="30772" x="7348538" y="2197100"/>
          <p14:tracePt t="30784" x="7367588" y="2197100"/>
          <p14:tracePt t="30799" x="7385050" y="2205038"/>
          <p14:tracePt t="30810" x="7402513" y="2214563"/>
          <p14:tracePt t="30823" x="7412038" y="2224088"/>
          <p14:tracePt t="30840" x="7429500" y="2224088"/>
          <p14:tracePt t="30857" x="7446963" y="2241550"/>
          <p14:tracePt t="30874" x="7446963" y="2251075"/>
          <p14:tracePt t="30890" x="7456488" y="2268538"/>
          <p14:tracePt t="30907" x="7466013" y="2286000"/>
          <p14:tracePt t="30923" x="7473950" y="2322513"/>
          <p14:tracePt t="30940" x="7483475" y="2339975"/>
          <p14:tracePt t="30957" x="7483475" y="2357438"/>
          <p14:tracePt t="30974" x="7491413" y="2384425"/>
          <p14:tracePt t="30991" x="7491413" y="2401888"/>
          <p14:tracePt t="31007" x="7491413" y="2419350"/>
          <p14:tracePt t="31026" x="7491413" y="2428875"/>
          <p14:tracePt t="31068" x="7491413" y="2438400"/>
          <p14:tracePt t="31102" x="7483475" y="2446338"/>
          <p14:tracePt t="31166" x="7473950" y="2446338"/>
          <p14:tracePt t="31205" x="7473950" y="2455863"/>
          <p14:tracePt t="31230" x="7466013" y="2455863"/>
          <p14:tracePt t="31256" x="7456488" y="2455863"/>
          <p14:tracePt t="31307" x="7446963" y="2455863"/>
          <p14:tracePt t="31325" x="7439025" y="2446338"/>
          <p14:tracePt t="31371" x="7439025" y="2428875"/>
          <p14:tracePt t="31396" x="7439025" y="2419350"/>
          <p14:tracePt t="31428" x="7439025" y="2411413"/>
          <p14:tracePt t="31447" x="7439025" y="2401888"/>
          <p14:tracePt t="31459" x="7439025" y="2393950"/>
          <p14:tracePt t="31485" x="7439025" y="2384425"/>
          <p14:tracePt t="31498" x="7439025" y="2374900"/>
          <p14:tracePt t="31511" x="7446963" y="2366963"/>
          <p14:tracePt t="31538" x="7456488" y="2366963"/>
          <p14:tracePt t="31549" x="7466013" y="2357438"/>
          <p14:tracePt t="31562" x="7483475" y="2357438"/>
          <p14:tracePt t="31587" x="7491413" y="2347913"/>
          <p14:tracePt t="31600" x="7510463" y="2347913"/>
          <p14:tracePt t="31626" x="7518400" y="2347913"/>
          <p14:tracePt t="31651" x="7527925" y="2347913"/>
          <p14:tracePt t="31677" x="7537450" y="2347913"/>
          <p14:tracePt t="31690" x="7545388" y="2357438"/>
          <p14:tracePt t="31714" x="7545388" y="2366963"/>
          <p14:tracePt t="31727" x="7545388" y="2384425"/>
          <p14:tracePt t="31745" x="7545388" y="2393950"/>
          <p14:tracePt t="31754" x="7545388" y="2411413"/>
          <p14:tracePt t="31766" x="7545388" y="2428875"/>
          <p14:tracePt t="31778" x="7545388" y="2446338"/>
          <p14:tracePt t="31792" x="7545388" y="2455863"/>
          <p14:tracePt t="31806" x="7545388" y="2473325"/>
          <p14:tracePt t="31829" x="7545388" y="2482850"/>
          <p14:tracePt t="31867" x="7527925" y="2490788"/>
          <p14:tracePt t="31918" x="7510463" y="2500313"/>
          <p14:tracePt t="31931" x="7491413" y="2500313"/>
          <p14:tracePt t="31944" x="7473950" y="2500313"/>
          <p14:tracePt t="31957" x="7466013" y="2500313"/>
          <p14:tracePt t="31969" x="7456488" y="2500313"/>
          <p14:tracePt t="31982" x="7446963" y="2500313"/>
          <p14:tracePt t="31995" x="7439025" y="2500313"/>
          <p14:tracePt t="32007" x="7429500" y="2500313"/>
          <p14:tracePt t="32046" x="7429500" y="2490788"/>
          <p14:tracePt t="32064" x="7429500" y="2482850"/>
          <p14:tracePt t="32073" x="7429500" y="2465388"/>
          <p14:tracePt t="32085" x="7429500" y="2455863"/>
          <p14:tracePt t="32097" x="7429500" y="2446338"/>
          <p14:tracePt t="32110" x="7429500" y="2428875"/>
          <p14:tracePt t="32125" x="7429500" y="2411413"/>
          <p14:tracePt t="32139" x="7429500" y="2401888"/>
          <p14:tracePt t="32166" x="7439025" y="2393950"/>
          <p14:tracePt t="32187" x="7439025" y="2384425"/>
          <p14:tracePt t="32212" x="7446963" y="2384425"/>
          <p14:tracePt t="32225" x="7456488" y="2384425"/>
          <p14:tracePt t="32237" x="7466013" y="2384425"/>
          <p14:tracePt t="32263" x="7473950" y="2384425"/>
          <p14:tracePt t="32301" x="7483475" y="2384425"/>
          <p14:tracePt t="32339" x="7483475" y="2393950"/>
          <p14:tracePt t="32365" x="7483475" y="2401888"/>
          <p14:tracePt t="32382" x="7483475" y="2419350"/>
          <p14:tracePt t="32404" x="7483475" y="2428875"/>
          <p14:tracePt t="32441" x="7483475" y="2438400"/>
          <p14:tracePt t="32518" x="7473950" y="2438400"/>
          <p14:tracePt t="33528" x="7473950" y="2446338"/>
          <p14:tracePt t="34189" x="7473950" y="2455863"/>
          <p14:tracePt t="34214" x="7473950" y="2465388"/>
          <p14:tracePt t="34239" x="7491413" y="2473325"/>
          <p14:tracePt t="34253" x="7510463" y="2490788"/>
          <p14:tracePt t="34265" x="7527925" y="2500313"/>
          <p14:tracePt t="34283" x="7554913" y="2509838"/>
          <p14:tracePt t="34292" x="7572375" y="2517775"/>
          <p14:tracePt t="34307" x="7581900" y="2527300"/>
          <p14:tracePt t="34323" x="7599363" y="2536825"/>
          <p14:tracePt t="34340" x="7616825" y="2554288"/>
          <p14:tracePt t="34357" x="7634288" y="2562225"/>
          <p14:tracePt t="34373" x="7643813" y="2581275"/>
          <p14:tracePt t="34390" x="7680325" y="2598738"/>
          <p14:tracePt t="34407" x="7688263" y="2608263"/>
          <p14:tracePt t="34423" x="7697788" y="2625725"/>
          <p14:tracePt t="34440" x="7705725" y="2633663"/>
          <p14:tracePt t="34457" x="7705725" y="2643188"/>
          <p14:tracePt t="34488" x="7715250" y="2643188"/>
          <p14:tracePt t="34508" x="7724775" y="2652713"/>
          <p14:tracePt t="34571" x="7724775" y="2660650"/>
          <p14:tracePt t="34584" x="7732713" y="2679700"/>
          <p14:tracePt t="34609" x="7742238" y="2687638"/>
          <p14:tracePt t="34621" x="7751763" y="2697163"/>
          <p14:tracePt t="34635" x="7751763" y="2705100"/>
          <p14:tracePt t="34647" x="7751763" y="2714625"/>
          <p14:tracePt t="34659" x="7759700" y="2714625"/>
          <p14:tracePt t="34674" x="7759700" y="2724150"/>
          <p14:tracePt t="34690" x="7759700" y="2732088"/>
          <p14:tracePt t="34749" x="7769225" y="2732088"/>
          <p14:tracePt t="34775" x="7769225" y="2714625"/>
          <p14:tracePt t="34851" x="7759700" y="2687638"/>
          <p14:tracePt t="34865" x="7742238" y="2660650"/>
          <p14:tracePt t="34876" x="7724775" y="2633663"/>
          <p14:tracePt t="34890" x="7715250" y="2598738"/>
          <p14:tracePt t="34909" x="7697788" y="2562225"/>
          <p14:tracePt t="34929" x="7688263" y="2554288"/>
          <p14:tracePt t="34941" x="7688263" y="2571750"/>
          <p14:tracePt t="35068" x="7688263" y="2598738"/>
          <p14:tracePt t="35081" x="7688263" y="2625725"/>
          <p14:tracePt t="35094" x="7697788" y="2670175"/>
          <p14:tracePt t="35106" x="7697788" y="2714625"/>
          <p14:tracePt t="35124" x="7715250" y="2759075"/>
          <p14:tracePt t="35133" x="7732713" y="2786063"/>
          <p14:tracePt t="35145" x="7742238" y="2803525"/>
          <p14:tracePt t="35158" x="7751763" y="2830513"/>
          <p14:tracePt t="35173" x="7759700" y="2847975"/>
          <p14:tracePt t="35190" x="7769225" y="2857500"/>
          <p14:tracePt t="35207" x="7769225" y="2867025"/>
          <p14:tracePt t="35223" x="7786688" y="2901950"/>
          <p14:tracePt t="35240" x="7804150" y="2919413"/>
          <p14:tracePt t="35257" x="7823200" y="2946400"/>
          <p14:tracePt t="35273" x="7831138" y="2965450"/>
          <p14:tracePt t="35290" x="7840663" y="2973388"/>
          <p14:tracePt t="35310" x="7840663" y="2946400"/>
          <p14:tracePt t="35443" x="7823200" y="2901950"/>
          <p14:tracePt t="35452" x="7786688" y="2847975"/>
          <p14:tracePt t="35464" x="7759700" y="2813050"/>
          <p14:tracePt t="35475" x="7732713" y="2768600"/>
          <p14:tracePt t="35490" x="7732713" y="2751138"/>
          <p14:tracePt t="35507" x="7724775" y="2732088"/>
          <p14:tracePt t="35525" x="7715250" y="2724150"/>
          <p14:tracePt t="35542" x="7715250" y="2714625"/>
          <p14:tracePt t="35558" x="7715250" y="2724150"/>
          <p14:tracePt t="35642" x="7715250" y="2732088"/>
          <p14:tracePt t="35655" x="7715250" y="2741613"/>
          <p14:tracePt t="35668" x="7724775" y="2768600"/>
          <p14:tracePt t="35682" x="7732713" y="2776538"/>
          <p14:tracePt t="35694" x="7732713" y="2786063"/>
          <p14:tracePt t="35708" x="7742238" y="2786063"/>
          <p14:tracePt t="35724" x="7742238" y="2795588"/>
          <p14:tracePt t="35745" x="7751763" y="2795588"/>
          <p14:tracePt t="35770" x="7759700" y="2795588"/>
          <p14:tracePt t="35783" x="7769225" y="2795588"/>
          <p14:tracePt t="35796" x="7796213" y="2795588"/>
          <p14:tracePt t="35809" x="7831138" y="2795588"/>
          <p14:tracePt t="35824" x="7867650" y="2795588"/>
          <p14:tracePt t="35841" x="7920038" y="2795588"/>
          <p14:tracePt t="35858" x="7966075" y="2795588"/>
          <p14:tracePt t="35874" x="8081963" y="2795588"/>
          <p14:tracePt t="35891" x="8108950" y="2795588"/>
          <p14:tracePt t="35908" x="8143875" y="2795588"/>
          <p14:tracePt t="35925" x="8153400" y="2795588"/>
          <p14:tracePt t="35950" x="8161338" y="2795588"/>
          <p14:tracePt t="36242" x="8180388" y="2795588"/>
          <p14:tracePt t="36254" x="8197850" y="2795588"/>
          <p14:tracePt t="36268" x="8224838" y="2795588"/>
          <p14:tracePt t="36286" x="8232775" y="2786063"/>
          <p14:tracePt t="36293" x="8242300" y="2786063"/>
          <p14:tracePt t="36308" x="8251825" y="2786063"/>
          <p14:tracePt t="36536" x="8259763" y="2786063"/>
          <p14:tracePt t="36547" x="8286750" y="2786063"/>
          <p14:tracePt t="36560" x="8323263" y="2786063"/>
          <p14:tracePt t="36573" x="8358188" y="2776538"/>
          <p14:tracePt t="36586" x="8375650" y="2768600"/>
          <p14:tracePt t="36605" x="8402638" y="2768600"/>
          <p14:tracePt t="36612" x="8412163" y="2759075"/>
          <p14:tracePt t="36626" x="8420100" y="2759075"/>
          <p14:tracePt t="36641" x="8439150" y="2759075"/>
          <p14:tracePt t="36658" x="8447088" y="2751138"/>
          <p14:tracePt t="36676" x="8456613" y="2751138"/>
          <p14:tracePt t="36691" x="8466138" y="2751138"/>
          <p14:tracePt t="36708" x="8456613" y="2751138"/>
          <p14:tracePt t="36995" x="8429625" y="2751138"/>
          <p14:tracePt t="37007" x="8367713" y="2751138"/>
          <p14:tracePt t="37025" x="8259763" y="2786063"/>
          <p14:tracePt t="37034" x="8153400" y="2803525"/>
          <p14:tracePt t="37046" x="8054975" y="2830513"/>
          <p14:tracePt t="37059" x="7947025" y="2840038"/>
          <p14:tracePt t="37075" x="7867650" y="2840038"/>
          <p14:tracePt t="37091" x="7742238" y="2840038"/>
          <p14:tracePt t="37109" x="7697788" y="2840038"/>
          <p14:tracePt t="37126" x="7661275" y="2840038"/>
          <p14:tracePt t="37141" x="7634288" y="2840038"/>
          <p14:tracePt t="37158" x="7599363" y="2822575"/>
          <p14:tracePt t="37175" x="7589838" y="2822575"/>
          <p14:tracePt t="37191" x="7589838" y="2803525"/>
          <p14:tracePt t="37208" x="7572375" y="2786063"/>
          <p14:tracePt t="37225" x="7572375" y="2768600"/>
          <p14:tracePt t="37241" x="7572375" y="2741613"/>
          <p14:tracePt t="37258" x="7562850" y="2714625"/>
          <p14:tracePt t="37276" x="7562850" y="2705100"/>
          <p14:tracePt t="37291" x="7562850" y="2697163"/>
          <p14:tracePt t="37313" x="7554913" y="2679700"/>
          <p14:tracePt t="37568" x="7554913" y="2660650"/>
          <p14:tracePt t="37581" x="7545388" y="2633663"/>
          <p14:tracePt t="37594" x="7545388" y="2616200"/>
          <p14:tracePt t="37606" x="7537450" y="2589213"/>
          <p14:tracePt t="37620" x="7527925" y="2571750"/>
          <p14:tracePt t="37633" x="7527925" y="2562225"/>
          <p14:tracePt t="37644" x="7527925" y="2536825"/>
          <p14:tracePt t="37660" x="7518400" y="2527300"/>
          <p14:tracePt t="37674" x="7518400" y="2509838"/>
          <p14:tracePt t="37691" x="7500938" y="2473325"/>
          <p14:tracePt t="37709" x="7500938" y="2446338"/>
          <p14:tracePt t="37724" x="7500938" y="2428875"/>
          <p14:tracePt t="37741" x="7483475" y="2419350"/>
          <p14:tracePt t="37758" x="7483475" y="2393950"/>
          <p14:tracePt t="37775" x="7473950" y="2384425"/>
          <p14:tracePt t="37797" x="7473950" y="2374900"/>
          <p14:tracePt t="37822" x="7483475" y="2384425"/>
          <p14:tracePt t="38052" x="7510463" y="2411413"/>
          <p14:tracePt t="38065" x="7527925" y="2428875"/>
          <p14:tracePt t="38081" x="7562850" y="2465388"/>
          <p14:tracePt t="38092" x="7599363" y="2482850"/>
          <p14:tracePt t="38104" x="7616825" y="2517775"/>
          <p14:tracePt t="38117" x="7634288" y="2536825"/>
          <p14:tracePt t="38129" x="7661275" y="2554288"/>
          <p14:tracePt t="38142" x="7670800" y="2571750"/>
          <p14:tracePt t="38158" x="7680325" y="2581275"/>
          <p14:tracePt t="38175" x="7688263" y="2589213"/>
          <p14:tracePt t="38191" x="7715250" y="2608263"/>
          <p14:tracePt t="38208" x="7715250" y="2616200"/>
          <p14:tracePt t="38225" x="7724775" y="2633663"/>
          <p14:tracePt t="38241" x="7751763" y="2660650"/>
          <p14:tracePt t="38258" x="7751763" y="2679700"/>
          <p14:tracePt t="38274" x="7759700" y="2687638"/>
          <p14:tracePt t="38291" x="7777163" y="2714625"/>
          <p14:tracePt t="38309" x="7777163" y="2732088"/>
          <p14:tracePt t="38324" x="7786688" y="2732088"/>
          <p14:tracePt t="38347" x="7786688" y="2741613"/>
          <p14:tracePt t="38370" x="7796213" y="2741613"/>
          <p14:tracePt t="42803" x="7804150" y="2741613"/>
          <p14:tracePt t="42859" x="7823200" y="2741613"/>
          <p14:tracePt t="42871" x="7840663" y="2741613"/>
          <p14:tracePt t="42885" x="7867650" y="2741613"/>
          <p14:tracePt t="42897" x="7912100" y="2741613"/>
          <p14:tracePt t="42910" x="7983538" y="2741613"/>
          <p14:tracePt t="42929" x="8313738" y="2795588"/>
          <p14:tracePt t="42948" x="8420100" y="2813050"/>
          <p14:tracePt t="42960" x="8528050" y="2830513"/>
          <p14:tracePt t="42975" x="8616950" y="2867025"/>
          <p14:tracePt t="42991" x="8688388" y="2874963"/>
          <p14:tracePt t="43008" x="8796338" y="2901950"/>
          <p14:tracePt t="43025" x="8831263" y="2911475"/>
          <p14:tracePt t="43041" x="8858250" y="2928938"/>
          <p14:tracePt t="43059" x="8902700" y="2938463"/>
          <p14:tracePt t="43076" x="8912225" y="2946400"/>
          <p14:tracePt t="43091" x="8920163" y="2955925"/>
          <p14:tracePt t="43108" x="8929688" y="2955925"/>
          <p14:tracePt t="43126" x="8939213" y="2955925"/>
          <p14:tracePt t="43143" x="8902700" y="2965450"/>
          <p14:tracePt t="43432" x="8848725" y="2965450"/>
          <p14:tracePt t="43445" x="8769350" y="2965450"/>
          <p14:tracePt t="43459" x="8670925" y="2965450"/>
          <p14:tracePt t="43470" x="8555038" y="2965450"/>
          <p14:tracePt t="43482" x="8447088" y="2955925"/>
          <p14:tracePt t="43496" x="8348663" y="2928938"/>
          <p14:tracePt t="43510" x="8259763" y="2894013"/>
          <p14:tracePt t="43525" x="8197850" y="2857500"/>
          <p14:tracePt t="43542" x="8153400" y="2840038"/>
          <p14:tracePt t="43559" x="8099425" y="2768600"/>
          <p14:tracePt t="43575" x="8072438" y="2732088"/>
          <p14:tracePt t="43591" x="8054975" y="2687638"/>
          <p14:tracePt t="43608" x="8018463" y="2625725"/>
          <p14:tracePt t="43625" x="8018463" y="2616200"/>
          <p14:tracePt t="43641" x="8001000" y="2616200"/>
          <p14:tracePt t="43943" x="7966075" y="2616200"/>
          <p14:tracePt t="43955" x="7902575" y="2625725"/>
          <p14:tracePt t="43967" x="7831138" y="2633663"/>
          <p14:tracePt t="43986" x="7616825" y="2633663"/>
          <p14:tracePt t="44005" x="7537450" y="2633663"/>
          <p14:tracePt t="44019" x="7473950" y="2633663"/>
          <p14:tracePt t="44031" x="7412038" y="2633663"/>
          <p14:tracePt t="44044" x="7385050" y="2633663"/>
          <p14:tracePt t="44058" x="7367588" y="2633663"/>
          <p14:tracePt t="44075" x="7348538" y="2633663"/>
          <p14:tracePt t="44091" x="7340600" y="2633663"/>
          <p14:tracePt t="44109" x="7331075" y="2633663"/>
          <p14:tracePt t="44324" x="7331075" y="2625725"/>
          <p14:tracePt t="44389" x="7331075" y="2616200"/>
          <p14:tracePt t="44406" x="7348538" y="2527300"/>
          <p14:tracePt t="44426" x="7402513" y="2465388"/>
          <p14:tracePt t="44439" x="7466013" y="2384425"/>
          <p14:tracePt t="44453" x="7537450" y="2312988"/>
          <p14:tracePt t="44465" x="7572375" y="2276475"/>
          <p14:tracePt t="44477" x="7589838" y="2259013"/>
          <p14:tracePt t="44492" x="7599363" y="2251075"/>
          <p14:tracePt t="44510" x="7616825" y="2241550"/>
          <p14:tracePt t="44529" x="7616825" y="2251075"/>
          <p14:tracePt t="44656" x="7608888" y="2251075"/>
          <p14:tracePt t="44669" x="7608888" y="2268538"/>
          <p14:tracePt t="44681" x="7589838" y="2286000"/>
          <p14:tracePt t="44694" x="7581900" y="2303463"/>
          <p14:tracePt t="44708" x="7562850" y="2322513"/>
          <p14:tracePt t="44726" x="7527925" y="2374900"/>
          <p14:tracePt t="44745" x="7500938" y="2393950"/>
          <p14:tracePt t="44759" x="7491413" y="2438400"/>
          <p14:tracePt t="44775" x="7466013" y="2455863"/>
          <p14:tracePt t="44791" x="7456488" y="2500313"/>
          <p14:tracePt t="44809" x="7446963" y="2517775"/>
          <p14:tracePt t="44827" x="7429500" y="2554288"/>
          <p14:tracePt t="44848" x="7429500" y="2571750"/>
          <p14:tracePt t="44860" x="7429500" y="2589213"/>
          <p14:tracePt t="44875" x="7429500" y="2616200"/>
          <p14:tracePt t="44891" x="7429500" y="2643188"/>
          <p14:tracePt t="44908" x="7429500" y="2697163"/>
          <p14:tracePt t="44925" x="7429500" y="2732088"/>
          <p14:tracePt t="44941" x="7439025" y="2759075"/>
          <p14:tracePt t="44958" x="7466013" y="2840038"/>
          <p14:tracePt t="44976" x="7491413" y="2874963"/>
          <p14:tracePt t="44992" x="7500938" y="2919413"/>
          <p14:tracePt t="45008" x="7554913" y="2990850"/>
          <p14:tracePt t="45026" x="7572375" y="3017838"/>
          <p14:tracePt t="45044" x="7599363" y="3054350"/>
          <p14:tracePt t="45064" x="7608888" y="3062288"/>
          <p14:tracePt t="45077" x="7608888" y="3071813"/>
          <p14:tracePt t="45091" x="7608888" y="3081338"/>
          <p14:tracePt t="45108" x="7616825" y="3081338"/>
          <p14:tracePt t="45344" x="7626350" y="3081338"/>
          <p14:tracePt t="45383" x="7626350" y="3071813"/>
          <p14:tracePt t="45434" x="7626350" y="3081338"/>
          <p14:tracePt t="45612" x="7626350" y="3089275"/>
          <p14:tracePt t="45625" x="7626350" y="3116263"/>
          <p14:tracePt t="45637" x="7626350" y="3143250"/>
          <p14:tracePt t="45651" x="7634288" y="3170238"/>
          <p14:tracePt t="45663" x="7653338" y="3205163"/>
          <p14:tracePt t="45676" x="7661275" y="3232150"/>
          <p14:tracePt t="45691" x="7680325" y="3268663"/>
          <p14:tracePt t="45708" x="7697788" y="3295650"/>
          <p14:tracePt t="45725" x="7715250" y="3340100"/>
          <p14:tracePt t="45742" x="7724775" y="3348038"/>
          <p14:tracePt t="45981" x="7732713" y="3348038"/>
          <p14:tracePt t="45996" x="7732713" y="3367088"/>
          <p14:tracePt t="46007" x="7751763" y="3384550"/>
          <p14:tracePt t="46021" x="7759700" y="3411538"/>
          <p14:tracePt t="46033" x="7769225" y="3429000"/>
          <p14:tracePt t="46046" x="7777163" y="3446463"/>
          <p14:tracePt t="46059" x="7804150" y="3482975"/>
          <p14:tracePt t="46075" x="7823200" y="3527425"/>
          <p14:tracePt t="46092" x="7831138" y="3554413"/>
          <p14:tracePt t="46109" x="7867650" y="3625850"/>
          <p14:tracePt t="46125" x="7885113" y="3652838"/>
          <p14:tracePt t="46142" x="7894638" y="3679825"/>
          <p14:tracePt t="46158" x="7920038" y="3724275"/>
          <p14:tracePt t="46176" x="7920038" y="3741738"/>
          <p14:tracePt t="46192" x="7939088" y="3759200"/>
          <p14:tracePt t="46208" x="7947025" y="3803650"/>
          <p14:tracePt t="46225" x="7947025" y="3822700"/>
          <p14:tracePt t="46241" x="7956550" y="3840163"/>
          <p14:tracePt t="46258" x="7956550" y="3875088"/>
          <p14:tracePt t="46276" x="7966075" y="3884613"/>
          <p14:tracePt t="46291" x="7966075" y="3902075"/>
          <p14:tracePt t="46308" x="7966075" y="3929063"/>
          <p14:tracePt t="46326" x="7966075" y="3938588"/>
          <p14:tracePt t="46341" x="7966075" y="3946525"/>
          <p14:tracePt t="46358" x="7966075" y="3956050"/>
          <p14:tracePt t="46375" x="7966075" y="3965575"/>
          <p14:tracePt t="46391" x="7966075" y="3983038"/>
          <p14:tracePt t="46408" x="7966075" y="3990975"/>
          <p14:tracePt t="46427" x="7966075" y="4000500"/>
          <p14:tracePt t="46454" x="7974013" y="4017963"/>
          <p14:tracePt t="46726" x="7991475" y="4054475"/>
          <p14:tracePt t="46735" x="8001000" y="4116388"/>
          <p14:tracePt t="46747" x="8018463" y="4179888"/>
          <p14:tracePt t="46760" x="8037513" y="4259263"/>
          <p14:tracePt t="46775" x="8045450" y="4322763"/>
          <p14:tracePt t="46792" x="8062913" y="4384675"/>
          <p14:tracePt t="46808" x="8072438" y="4483100"/>
          <p14:tracePt t="46825" x="8081963" y="4537075"/>
          <p14:tracePt t="46841" x="8081963" y="4572000"/>
          <p14:tracePt t="46858" x="8089900" y="4616450"/>
          <p14:tracePt t="46875" x="8089900" y="4625975"/>
          <p14:tracePt t="46891" x="8089900" y="4633913"/>
          <p14:tracePt t="46908" x="8099425" y="4643438"/>
          <p14:tracePt t="48692" x="8108950" y="4625975"/>
          <p14:tracePt t="49488" x="8134350" y="4589463"/>
          <p14:tracePt t="49501" x="8170863" y="4527550"/>
          <p14:tracePt t="49513" x="8205788" y="4456113"/>
          <p14:tracePt t="49526" x="8232775" y="4402138"/>
          <p14:tracePt t="49542" x="8259763" y="4357688"/>
          <p14:tracePt t="49558" x="8269288" y="4340225"/>
          <p14:tracePt t="49575" x="8277225" y="4303713"/>
          <p14:tracePt t="49592" x="8286750" y="4303713"/>
          <p14:tracePt t="49608" x="8286750" y="4295775"/>
          <p14:tracePt t="49627" x="8296275" y="4295775"/>
          <p14:tracePt t="49922" x="8296275" y="4303713"/>
          <p14:tracePt t="50048" x="8296275" y="4313238"/>
          <p14:tracePt t="50124" x="8296275" y="4322763"/>
          <p14:tracePt t="50162" x="8296275" y="4330700"/>
          <p14:tracePt t="50240" x="8296275" y="4340225"/>
          <p14:tracePt t="50392" x="8304213" y="4340225"/>
          <p14:tracePt t="50762" x="8323263" y="4340225"/>
          <p14:tracePt t="51209" x="8340725" y="4340225"/>
          <p14:tracePt t="51221" x="8385175" y="4313238"/>
          <p14:tracePt t="51234" x="8439150" y="4295775"/>
          <p14:tracePt t="51246" x="8501063" y="4276725"/>
          <p14:tracePt t="51265" x="8732838" y="4214813"/>
          <p14:tracePt t="51285" x="8796338" y="4205288"/>
          <p14:tracePt t="51297" x="8858250" y="4187825"/>
          <p14:tracePt t="51310" x="8902700" y="4187825"/>
          <p14:tracePt t="51325" x="8939213" y="4179888"/>
          <p14:tracePt t="51342" x="8966200" y="4179888"/>
          <p14:tracePt t="51359" x="9010650" y="4179888"/>
          <p14:tracePt t="51376" x="9037638" y="4179888"/>
          <p14:tracePt t="51392" x="9045575" y="4179888"/>
          <p14:tracePt t="51408" x="9082088" y="4179888"/>
          <p14:tracePt t="51426" x="9090025" y="4170363"/>
          <p14:tracePt t="51442" x="9117013" y="4170363"/>
          <p14:tracePt t="51458" x="9126538" y="4170363"/>
          <p14:tracePt t="51475" x="9144000" y="4152900"/>
          <p14:tracePt t="51492" x="9161463" y="4133850"/>
          <p14:tracePt t="51508" x="9180513" y="4089400"/>
          <p14:tracePt t="51525" x="9197975" y="3965575"/>
          <p14:tracePt t="51543" x="9197975" y="3875088"/>
          <p14:tracePt t="51559" x="9197975" y="3803650"/>
          <p14:tracePt t="51575" x="9144000" y="3705225"/>
          <p14:tracePt t="51592" x="9117013" y="3652838"/>
          <p14:tracePt t="51609" x="9082088" y="3598863"/>
          <p14:tracePt t="51625" x="9028113" y="3509963"/>
          <p14:tracePt t="51642" x="9018588" y="3482975"/>
          <p14:tracePt t="51658" x="8991600" y="3438525"/>
          <p14:tracePt t="51675" x="8974138" y="3419475"/>
          <p14:tracePt t="51692" x="8947150" y="3394075"/>
          <p14:tracePt t="51708" x="8939213" y="3367088"/>
          <p14:tracePt t="51725" x="8920163" y="3367088"/>
          <p14:tracePt t="51742" x="8902700" y="3348038"/>
          <p14:tracePt t="51759" x="8894763" y="3330575"/>
          <p14:tracePt t="51775" x="8867775" y="3322638"/>
          <p14:tracePt t="51792" x="8823325" y="3268663"/>
          <p14:tracePt t="51809" x="8786813" y="3232150"/>
          <p14:tracePt t="51825" x="8742363" y="3187700"/>
          <p14:tracePt t="51842" x="8670925" y="3125788"/>
          <p14:tracePt t="51860" x="8643938" y="3108325"/>
          <p14:tracePt t="51875" x="8634413" y="3081338"/>
          <p14:tracePt t="51892" x="8609013" y="3062288"/>
          <p14:tracePt t="51910" x="8599488" y="3054350"/>
          <p14:tracePt t="51935" x="8589963" y="3054350"/>
          <p14:tracePt t="51947" x="8572500" y="3044825"/>
          <p14:tracePt t="51973" x="8562975" y="3044825"/>
          <p14:tracePt t="51986" x="8537575" y="3036888"/>
          <p14:tracePt t="52004" x="8518525" y="3036888"/>
          <p14:tracePt t="52011" x="8491538" y="3027363"/>
          <p14:tracePt t="52025" x="8474075" y="3027363"/>
          <p14:tracePt t="52042" x="8447088" y="3027363"/>
          <p14:tracePt t="52059" x="8402638" y="3017838"/>
          <p14:tracePt t="52076" x="8385175" y="3017838"/>
          <p14:tracePt t="52092" x="8375650" y="3017838"/>
          <p14:tracePt t="52108" x="8348663" y="3017838"/>
          <p14:tracePt t="52127" x="8340725" y="3017838"/>
          <p14:tracePt t="52142" x="8331200" y="3017838"/>
          <p14:tracePt t="52159" x="8323263" y="3017838"/>
          <p14:tracePt t="52175" x="8313738" y="3017838"/>
          <p14:tracePt t="52203" x="8304213" y="3017838"/>
          <p14:tracePt t="52559" x="8296275" y="3017838"/>
          <p14:tracePt t="52611" x="8286750" y="3017838"/>
          <p14:tracePt t="52640" x="8277225" y="3017838"/>
          <p14:tracePt t="52649" x="8277225" y="3027363"/>
          <p14:tracePt t="52661" x="8286750" y="3027363"/>
          <p14:tracePt t="52827" x="8296275" y="3036888"/>
          <p14:tracePt t="52866" x="8304213" y="3036888"/>
          <p14:tracePt t="52878" x="8304213" y="3044825"/>
          <p14:tracePt t="52891" x="8313738" y="3044825"/>
          <p14:tracePt t="52903" x="8323263" y="3044825"/>
          <p14:tracePt t="52929" x="8331200" y="3054350"/>
          <p14:tracePt t="52956" x="8331200" y="3062288"/>
          <p14:tracePt t="53005" x="8340725" y="3062288"/>
          <p14:tracePt t="53020" x="8340725" y="3071813"/>
          <p14:tracePt t="53044" x="8340725" y="3081338"/>
          <p14:tracePt t="53061" x="8340725" y="3089275"/>
          <p14:tracePt t="53082" x="8340725" y="3098800"/>
          <p14:tracePt t="53095" x="8340725" y="3108325"/>
          <p14:tracePt t="53122" x="8331200" y="3108325"/>
          <p14:tracePt t="53226" x="8323263" y="3108325"/>
          <p14:tracePt t="53248" x="8304213" y="3098800"/>
          <p14:tracePt t="53275" x="8296275" y="3081338"/>
          <p14:tracePt t="53299" x="8296275" y="3071813"/>
          <p14:tracePt t="53324" x="8286750" y="3054350"/>
          <p14:tracePt t="53337" x="8286750" y="3044825"/>
          <p14:tracePt t="53350" x="8286750" y="3036888"/>
          <p14:tracePt t="53363" x="8286750" y="3017838"/>
          <p14:tracePt t="53380" x="8286750" y="3009900"/>
          <p14:tracePt t="53400" x="8296275" y="3000375"/>
          <p14:tracePt t="53415" x="8296275" y="2990850"/>
          <p14:tracePt t="53426" x="8304213" y="2990850"/>
          <p14:tracePt t="53442" x="8313738" y="2990850"/>
          <p14:tracePt t="53465" x="8323263" y="2990850"/>
          <p14:tracePt t="53491" x="8331200" y="2990850"/>
          <p14:tracePt t="53516" x="8340725" y="2990850"/>
          <p14:tracePt t="53529" x="8348663" y="2990850"/>
          <p14:tracePt t="53541" x="8348663" y="3000375"/>
          <p14:tracePt t="53554" x="8358188" y="3009900"/>
          <p14:tracePt t="53566" x="8367713" y="3027363"/>
          <p14:tracePt t="53585" x="8385175" y="3062288"/>
          <p14:tracePt t="53605" x="8394700" y="3071813"/>
          <p14:tracePt t="53619" x="8394700" y="3089275"/>
          <p14:tracePt t="53631" x="8394700" y="3108325"/>
          <p14:tracePt t="53643" x="8394700" y="3125788"/>
          <p14:tracePt t="53659" x="8394700" y="3133725"/>
          <p14:tracePt t="53675" x="8394700" y="3143250"/>
          <p14:tracePt t="53692" x="8394700" y="3152775"/>
          <p14:tracePt t="53708" x="8394700" y="3160713"/>
          <p14:tracePt t="53725" x="8394700" y="3170238"/>
          <p14:tracePt t="53742" x="8375650" y="3179763"/>
          <p14:tracePt t="53809" x="8367713" y="3179763"/>
          <p14:tracePt t="53821" x="8348663" y="3179763"/>
          <p14:tracePt t="53835" x="8331200" y="3179763"/>
          <p14:tracePt t="53848" x="8313738" y="3179763"/>
          <p14:tracePt t="53860" x="8296275" y="3179763"/>
          <p14:tracePt t="53875" x="8286750" y="3179763"/>
          <p14:tracePt t="53892" x="8277225" y="3170238"/>
          <p14:tracePt t="53912" x="8269288" y="3160713"/>
          <p14:tracePt t="53925" x="8259763" y="3152775"/>
          <p14:tracePt t="53942" x="8259763" y="3143250"/>
          <p14:tracePt t="53959" x="8259763" y="3125788"/>
          <p14:tracePt t="53976" x="8259763" y="3116263"/>
          <p14:tracePt t="53992" x="8259763" y="3098800"/>
          <p14:tracePt t="54009" x="8259763" y="3089275"/>
          <p14:tracePt t="54026" x="8259763" y="3081338"/>
          <p14:tracePt t="54051" x="8269288" y="3071813"/>
          <p14:tracePt t="54077" x="8277225" y="3071813"/>
          <p14:tracePt t="54103" x="8296275" y="3071813"/>
          <p14:tracePt t="54127" x="8304213" y="3071813"/>
          <p14:tracePt t="54153" x="8313738" y="3071813"/>
          <p14:tracePt t="54179" x="8323263" y="3071813"/>
          <p14:tracePt t="54222" x="8331200" y="3071813"/>
          <p14:tracePt t="54242" x="8331200" y="3081338"/>
          <p14:tracePt t="54255" x="8331200" y="3089275"/>
          <p14:tracePt t="54268" x="8340725" y="3089275"/>
          <p14:tracePt t="54283" x="8340725" y="3098800"/>
          <p14:tracePt t="54293" x="8340725" y="3108325"/>
          <p14:tracePt t="54309" x="8340725" y="3116263"/>
          <p14:tracePt t="54325" x="8340725" y="3125788"/>
          <p14:tracePt t="54345" x="8340725" y="3133725"/>
          <p14:tracePt t="54370" x="8340725" y="3143250"/>
          <p14:tracePt t="54395" x="8331200" y="3143250"/>
          <p14:tracePt t="54447" x="8323263" y="3143250"/>
          <p14:tracePt t="54459" x="8313738" y="3143250"/>
          <p14:tracePt t="54471" x="8304213" y="3143250"/>
          <p14:tracePt t="54486" x="8296275" y="3133725"/>
          <p14:tracePt t="54497" x="8286750" y="3125788"/>
          <p14:tracePt t="54510" x="8277225" y="3116263"/>
          <p14:tracePt t="54525" x="8277225" y="3098800"/>
          <p14:tracePt t="54542" x="8277225" y="3089275"/>
          <p14:tracePt t="54559" x="8277225" y="3081338"/>
          <p14:tracePt t="54575" x="8277225" y="3071813"/>
          <p14:tracePt t="54592" x="8277225" y="3062288"/>
          <p14:tracePt t="54613" x="8277225" y="3054350"/>
          <p14:tracePt t="54663" x="8286750" y="3054350"/>
          <p14:tracePt t="54714" x="8296275" y="3054350"/>
          <p14:tracePt t="54765" x="8304213" y="3054350"/>
          <p14:tracePt t="54778" x="8304213" y="3062288"/>
          <p14:tracePt t="54804" x="8304213" y="3071813"/>
          <p14:tracePt t="54842" x="8296275" y="3071813"/>
          <p14:tracePt t="55326" x="8286750" y="3071813"/>
          <p14:tracePt t="55340" x="8269288" y="3071813"/>
          <p14:tracePt t="55352" x="8259763" y="3071813"/>
          <p14:tracePt t="55364" x="8251825" y="3071813"/>
          <p14:tracePt t="55383" x="8242300" y="3071813"/>
          <p14:tracePt t="55402" x="8224838" y="3071813"/>
          <p14:tracePt t="55415" x="8215313" y="3071813"/>
          <p14:tracePt t="55441" x="8205788" y="3081338"/>
          <p14:tracePt t="55454" x="8197850" y="3089275"/>
          <p14:tracePt t="55466" x="8188325" y="3098800"/>
          <p14:tracePt t="55493" x="8180388" y="3116263"/>
          <p14:tracePt t="55517" x="8170863" y="3116263"/>
          <p14:tracePt t="55530" x="8170863" y="3125788"/>
          <p14:tracePt t="55542" x="8161338" y="3143250"/>
          <p14:tracePt t="55555" x="8153400" y="3152775"/>
          <p14:tracePt t="55569" x="8153400" y="3160713"/>
          <p14:tracePt t="55581" x="8143875" y="3179763"/>
          <p14:tracePt t="55596" x="8143875" y="3187700"/>
          <p14:tracePt t="55609" x="8134350" y="3197225"/>
          <p14:tracePt t="55625" x="8134350" y="3214688"/>
          <p14:tracePt t="55642" x="8134350" y="3232150"/>
          <p14:tracePt t="55659" x="8134350" y="3251200"/>
          <p14:tracePt t="55675" x="8134350" y="3259138"/>
          <p14:tracePt t="55692" x="8134350" y="3268663"/>
          <p14:tracePt t="55709" x="8134350" y="3322638"/>
          <p14:tracePt t="55725" x="8134350" y="3340100"/>
          <p14:tracePt t="55742" x="8134350" y="3384550"/>
          <p14:tracePt t="55760" x="8134350" y="3402013"/>
          <p14:tracePt t="55775" x="8134350" y="3419475"/>
          <p14:tracePt t="55792" x="8134350" y="3429000"/>
          <p14:tracePt t="55808" x="8134350" y="3465513"/>
          <p14:tracePt t="55825" x="8134350" y="3482975"/>
          <p14:tracePt t="55842" x="8134350" y="3500438"/>
          <p14:tracePt t="55859" x="8134350" y="3544888"/>
          <p14:tracePt t="55876" x="8134350" y="3562350"/>
          <p14:tracePt t="55892" x="8143875" y="3589338"/>
          <p14:tracePt t="55908" x="8143875" y="3625850"/>
          <p14:tracePt t="55926" x="8143875" y="3643313"/>
          <p14:tracePt t="55942" x="8143875" y="3652838"/>
          <p14:tracePt t="55959" x="8143875" y="3660775"/>
          <p14:tracePt t="55975" x="8143875" y="3670300"/>
          <p14:tracePt t="56167" x="8143875" y="3679825"/>
          <p14:tracePt t="56205" x="8143875" y="3687763"/>
          <p14:tracePt t="56223" x="8143875" y="3776663"/>
          <p14:tracePt t="56244" x="8143875" y="3830638"/>
          <p14:tracePt t="56257" x="8143875" y="3894138"/>
          <p14:tracePt t="56269" x="8143875" y="3938588"/>
          <p14:tracePt t="56283" x="8143875" y="3983038"/>
          <p14:tracePt t="56294" x="8143875" y="4027488"/>
          <p14:tracePt t="56309" x="8143875" y="4062413"/>
          <p14:tracePt t="56325" x="8143875" y="4089400"/>
          <p14:tracePt t="56342" x="8143875" y="4125913"/>
          <p14:tracePt t="56360" x="8143875" y="4152900"/>
          <p14:tracePt t="56375" x="8143875" y="4160838"/>
          <p14:tracePt t="56392" x="8143875" y="4187825"/>
          <p14:tracePt t="56410" x="8143875" y="4205288"/>
          <p14:tracePt t="56425" x="8143875" y="4214813"/>
          <p14:tracePt t="56442" x="8143875" y="4224338"/>
          <p14:tracePt t="56459" x="8143875" y="4232275"/>
          <p14:tracePt t="56476" x="8143875" y="4251325"/>
          <p14:tracePt t="56492" x="8143875" y="4259263"/>
          <p14:tracePt t="56512" x="8143875" y="4268788"/>
          <p14:tracePt t="56526" x="8143875" y="4286250"/>
          <p14:tracePt t="56543" x="8143875" y="4322763"/>
          <p14:tracePt t="56562" x="8143875" y="4340225"/>
          <p14:tracePt t="56577" x="8143875" y="4348163"/>
          <p14:tracePt t="56592" x="8143875" y="4367213"/>
          <p14:tracePt t="56609" x="8143875" y="4384675"/>
          <p14:tracePt t="56627" x="8143875" y="4394200"/>
          <p14:tracePt t="56665" x="8143875" y="4402138"/>
          <p14:tracePt t="56690" x="8134350" y="4402138"/>
          <p14:tracePt t="56703" x="8126413" y="44196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61" y="832514"/>
            <a:ext cx="8584442" cy="51042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8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34340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85"/>
    </mc:Choice>
    <mc:Fallback xmlns="">
      <p:transition spd="slow" advTm="5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95" x="8089900" y="4419600"/>
          <p14:tracePt t="1012" x="8010525" y="4456113"/>
          <p14:tracePt t="1020" x="7823200" y="4491038"/>
          <p14:tracePt t="1033" x="7466013" y="4572000"/>
          <p14:tracePt t="1045" x="7062788" y="4633913"/>
          <p14:tracePt t="1057" x="6670675" y="4652963"/>
          <p14:tracePt t="1070" x="6384925" y="4652963"/>
          <p14:tracePt t="1086" x="6116638" y="4608513"/>
          <p14:tracePt t="1103" x="5938838" y="4527550"/>
          <p14:tracePt t="1119" x="5545138" y="4224338"/>
          <p14:tracePt t="1136" x="5357813" y="3956050"/>
          <p14:tracePt t="1153" x="5241925" y="3616325"/>
          <p14:tracePt t="1169" x="5180013" y="2938463"/>
          <p14:tracePt t="1186" x="5241925" y="2679700"/>
          <p14:tracePt t="1203" x="5276850" y="2554288"/>
          <p14:tracePt t="1220" x="5402263" y="2384425"/>
          <p14:tracePt t="1237" x="5473700" y="2330450"/>
          <p14:tracePt t="1253" x="5616575" y="2276475"/>
          <p14:tracePt t="1269" x="5991225" y="2214563"/>
          <p14:tracePt t="1287" x="6161088" y="2214563"/>
          <p14:tracePt t="1303" x="6357938" y="2214563"/>
          <p14:tracePt t="1319" x="6537325" y="2232025"/>
          <p14:tracePt t="1336" x="6732588" y="2286000"/>
          <p14:tracePt t="1353" x="6777038" y="2295525"/>
          <p14:tracePt t="1369" x="6786563" y="2322513"/>
          <p14:tracePt t="1386" x="6831013" y="2401888"/>
          <p14:tracePt t="1406" x="6831013" y="2482850"/>
          <p14:tracePt t="1419" x="6823075" y="2589213"/>
          <p14:tracePt t="1436" x="6634163" y="2946400"/>
          <p14:tracePt t="1453" x="6491288" y="3160713"/>
          <p14:tracePt t="1469" x="6384925" y="3295650"/>
          <p14:tracePt t="1486" x="6269038" y="3429000"/>
          <p14:tracePt t="1504" x="6215063" y="3455988"/>
          <p14:tracePt t="1519" x="6161088" y="3482975"/>
          <p14:tracePt t="1536" x="5973763" y="3527425"/>
          <p14:tracePt t="1554" x="5875338" y="3527425"/>
          <p14:tracePt t="1570" x="5768975" y="3527425"/>
          <p14:tracePt t="1586" x="5697538" y="3517900"/>
          <p14:tracePt t="1603" x="5554663" y="3455988"/>
          <p14:tracePt t="1620" x="5527675" y="3429000"/>
          <p14:tracePt t="1637" x="5483225" y="3375025"/>
          <p14:tracePt t="1657" x="5465763" y="3348038"/>
          <p14:tracePt t="1670" x="5465763" y="3322638"/>
          <p14:tracePt t="1686" x="5465763" y="3303588"/>
          <p14:tracePt t="1703" x="5465763" y="3268663"/>
          <p14:tracePt t="1721" x="5465763" y="3259138"/>
          <p14:tracePt t="1736" x="5465763" y="3251200"/>
          <p14:tracePt t="1753" x="5473700" y="3251200"/>
          <p14:tracePt t="1771" x="5473700" y="3241675"/>
          <p14:tracePt t="1786" x="5483225" y="3241675"/>
          <p14:tracePt t="1803" x="5491163" y="3241675"/>
          <p14:tracePt t="1853" x="5500688" y="3241675"/>
          <p14:tracePt t="1861" x="5518150" y="3241675"/>
          <p14:tracePt t="1874" x="5545138" y="3241675"/>
          <p14:tracePt t="1887" x="5581650" y="3241675"/>
          <p14:tracePt t="1903" x="5616575" y="3241675"/>
          <p14:tracePt t="1919" x="5697538" y="3241675"/>
          <p14:tracePt t="1937" x="5741988" y="3241675"/>
          <p14:tracePt t="1956" x="5848350" y="3241675"/>
          <p14:tracePt t="1976" x="5867400" y="3241675"/>
          <p14:tracePt t="1989" x="5894388" y="3241675"/>
          <p14:tracePt t="2003" x="5911850" y="3241675"/>
          <p14:tracePt t="2020" x="5919788" y="3251200"/>
          <p14:tracePt t="2037" x="5929313" y="3251200"/>
          <p14:tracePt t="2067" x="5929313" y="3259138"/>
          <p14:tracePt t="2078" x="5929313" y="3268663"/>
          <p14:tracePt t="2154" x="5911850" y="3276600"/>
          <p14:tracePt t="2434" x="5857875" y="3276600"/>
          <p14:tracePt t="2448" x="5751513" y="3286125"/>
          <p14:tracePt t="2460" x="5599113" y="3286125"/>
          <p14:tracePt t="2473" x="5473700" y="3286125"/>
          <p14:tracePt t="2487" x="5367338" y="3286125"/>
          <p14:tracePt t="2503" x="5286375" y="3286125"/>
          <p14:tracePt t="2519" x="5187950" y="3259138"/>
          <p14:tracePt t="2537" x="5180013" y="3251200"/>
          <p14:tracePt t="2553" x="5170488" y="3241675"/>
          <p14:tracePt t="2569" x="5170488" y="3232150"/>
          <p14:tracePt t="2586" x="5187950" y="3197225"/>
          <p14:tracePt t="2604" x="5232400" y="3170238"/>
          <p14:tracePt t="2619" x="5303838" y="3125788"/>
          <p14:tracePt t="2636" x="5572125" y="2990850"/>
          <p14:tracePt t="2653" x="5786438" y="2938463"/>
          <p14:tracePt t="2669" x="6062663" y="2911475"/>
          <p14:tracePt t="2686" x="6330950" y="2911475"/>
          <p14:tracePt t="2703" x="6875463" y="2973388"/>
          <p14:tracePt t="2719" x="6983413" y="3009900"/>
          <p14:tracePt t="2736" x="7089775" y="3081338"/>
          <p14:tracePt t="2754" x="7116763" y="3116263"/>
          <p14:tracePt t="2769" x="7143750" y="3160713"/>
          <p14:tracePt t="2786" x="7161213" y="3187700"/>
          <p14:tracePt t="2803" x="7180263" y="3241675"/>
          <p14:tracePt t="2820" x="7180263" y="3251200"/>
          <p14:tracePt t="2836" x="7180263" y="3259138"/>
          <p14:tracePt t="2853" x="7304088" y="3438525"/>
          <p14:tracePt t="2853" x="7419975" y="3803650"/>
          <p14:tracePt t="2857" x="7081838" y="5027613"/>
          <p14:tracePt t="2895" x="6786563" y="5375275"/>
          <p14:tracePt t="2904" x="6483350" y="5626100"/>
          <p14:tracePt t="2917" x="6010275" y="5919788"/>
          <p14:tracePt t="2930" x="5581650" y="6116638"/>
          <p14:tracePt t="2945" x="5251450" y="6197600"/>
          <p14:tracePt t="2962" x="5010150" y="6197600"/>
          <p14:tracePt t="2978" x="4697413" y="6089650"/>
          <p14:tracePt t="2995" x="4545013" y="5911850"/>
          <p14:tracePt t="3011" x="4419600" y="5589588"/>
          <p14:tracePt t="3029" x="4402138" y="5170488"/>
          <p14:tracePt t="3045" x="4456113" y="4795838"/>
          <p14:tracePt t="3061" x="4598988" y="4491038"/>
          <p14:tracePt t="3078" x="5108575" y="3946525"/>
          <p14:tracePt t="3094" x="5634038" y="3625850"/>
          <p14:tracePt t="3111" x="5875338" y="3554413"/>
          <p14:tracePt t="3128" x="6037263" y="3527425"/>
          <p14:tracePt t="3144" x="6143625" y="3527425"/>
          <p14:tracePt t="3161" x="6215063" y="3554413"/>
          <p14:tracePt t="3178" x="6375400" y="3946525"/>
          <p14:tracePt t="3194" x="6340475" y="4367213"/>
          <p14:tracePt t="3213" x="6269038" y="4483100"/>
          <p14:tracePt t="3228" x="6215063" y="4572000"/>
          <p14:tracePt t="3244" x="6072188" y="4643438"/>
          <p14:tracePt t="3262" x="5991225" y="4652963"/>
          <p14:tracePt t="3278" x="5902325" y="4643438"/>
          <p14:tracePt t="3295" x="5822950" y="4581525"/>
          <p14:tracePt t="3311" x="5634038" y="4116388"/>
          <p14:tracePt t="3328" x="5634038" y="3732213"/>
          <p14:tracePt t="3345" x="5724525" y="3394075"/>
          <p14:tracePt t="3361" x="5875338" y="3062288"/>
          <p14:tracePt t="3378" x="6062663" y="2732088"/>
          <p14:tracePt t="3394" x="6126163" y="2660650"/>
          <p14:tracePt t="3411" x="6153150" y="2633663"/>
          <p14:tracePt t="3429" x="6180138" y="2633663"/>
          <p14:tracePt t="3444" x="6197600" y="2633663"/>
          <p14:tracePt t="3461" x="6224588" y="2625725"/>
          <p14:tracePt t="3683" x="6259513" y="2625725"/>
          <p14:tracePt t="3699" x="6323013" y="2608263"/>
          <p14:tracePt t="3709" x="6402388" y="2571750"/>
          <p14:tracePt t="3722" x="6518275" y="2544763"/>
          <p14:tracePt t="3734" x="6599238" y="2517775"/>
          <p14:tracePt t="3747" x="6680200" y="2490788"/>
          <p14:tracePt t="3761" x="6705600" y="2473325"/>
          <p14:tracePt t="3778" x="6724650" y="2465388"/>
          <p14:tracePt t="3794" x="6732588" y="2465388"/>
          <p14:tracePt t="3811" x="6724650" y="2465388"/>
          <p14:tracePt t="3836" x="6634163" y="2465388"/>
          <p14:tracePt t="3849" x="6483350" y="2482850"/>
          <p14:tracePt t="3862" x="6296025" y="2517775"/>
          <p14:tracePt t="3878" x="6081713" y="2571750"/>
          <p14:tracePt t="3894" x="5946775" y="2625725"/>
          <p14:tracePt t="3911" x="5724525" y="2714625"/>
          <p14:tracePt t="3928" x="5643563" y="2776538"/>
          <p14:tracePt t="3944" x="5581650" y="2822575"/>
          <p14:tracePt t="3961" x="5456238" y="2955925"/>
          <p14:tracePt t="3978" x="5419725" y="3017838"/>
          <p14:tracePt t="3994" x="5394325" y="3062288"/>
          <p14:tracePt t="4011" x="5367338" y="3116263"/>
          <p14:tracePt t="4028" x="5367338" y="3133725"/>
          <p14:tracePt t="4045" x="5367338" y="3143250"/>
          <p14:tracePt t="4061" x="5367338" y="3152775"/>
          <p14:tracePt t="4078" x="5367338" y="3160713"/>
          <p14:tracePt t="4094" x="5375275" y="3187700"/>
          <p14:tracePt t="4111" x="5411788" y="3205163"/>
          <p14:tracePt t="4128" x="5419725" y="3214688"/>
          <p14:tracePt t="4144" x="5419725" y="3224213"/>
          <p14:tracePt t="4308" x="5419725" y="3232150"/>
          <p14:tracePt t="4326" x="5438775" y="3303588"/>
          <p14:tracePt t="4345" x="5465763" y="3348038"/>
          <p14:tracePt t="4359" x="5500688" y="3419475"/>
          <p14:tracePt t="4372" x="5554663" y="3482975"/>
          <p14:tracePt t="4384" x="5616575" y="3527425"/>
          <p14:tracePt t="4398" x="5697538" y="3581400"/>
          <p14:tracePt t="4411" x="5840413" y="3625850"/>
          <p14:tracePt t="4428" x="6037263" y="3679825"/>
          <p14:tracePt t="4444" x="6303963" y="3679825"/>
          <p14:tracePt t="4462" x="6411913" y="3660775"/>
          <p14:tracePt t="4478" x="6500813" y="3616325"/>
          <p14:tracePt t="4494" x="6572250" y="3581400"/>
          <p14:tracePt t="4511" x="6688138" y="3500438"/>
          <p14:tracePt t="4528" x="6786563" y="3394075"/>
          <p14:tracePt t="4544" x="7062788" y="2938463"/>
          <p14:tracePt t="4562" x="7126288" y="2822575"/>
          <p14:tracePt t="4578" x="7153275" y="2714625"/>
          <p14:tracePt t="4595" x="7170738" y="2643188"/>
          <p14:tracePt t="4611" x="7170738" y="2544763"/>
          <p14:tracePt t="4628" x="7161213" y="2517775"/>
          <p14:tracePt t="4646" x="7062788" y="2446338"/>
          <p14:tracePt t="4665" x="6946900" y="2419350"/>
          <p14:tracePt t="4679" x="6813550" y="2401888"/>
          <p14:tracePt t="4694" x="6643688" y="2401888"/>
          <p14:tracePt t="4711" x="6259513" y="2428875"/>
          <p14:tracePt t="4729" x="6126163" y="2446338"/>
          <p14:tracePt t="4744" x="6010275" y="2482850"/>
          <p14:tracePt t="4761" x="5938838" y="2509838"/>
          <p14:tracePt t="4778" x="5848350" y="2554288"/>
          <p14:tracePt t="4795" x="5813425" y="2589213"/>
          <p14:tracePt t="4811" x="5759450" y="2652713"/>
          <p14:tracePt t="4828" x="5634038" y="2874963"/>
          <p14:tracePt t="4845" x="5572125" y="2990850"/>
          <p14:tracePt t="4861" x="5527675" y="3062288"/>
          <p14:tracePt t="4878" x="5510213" y="3160713"/>
          <p14:tracePt t="4896" x="5510213" y="3179763"/>
          <p14:tracePt t="4911" x="5510213" y="3197225"/>
          <p14:tracePt t="4928" x="5510213" y="3214688"/>
          <p14:tracePt t="4946" x="5510213" y="3224213"/>
          <p14:tracePt t="6733" x="5537200" y="3232150"/>
          <p14:tracePt t="7483" x="5572125" y="3232150"/>
          <p14:tracePt t="7495" x="5634038" y="3241675"/>
          <p14:tracePt t="7509" x="5715000" y="3251200"/>
          <p14:tracePt t="7521" x="5867400" y="3268663"/>
          <p14:tracePt t="7533" x="6054725" y="3295650"/>
          <p14:tracePt t="7546" x="6259513" y="3322638"/>
          <p14:tracePt t="7561" x="6394450" y="3330575"/>
          <p14:tracePt t="7578" x="6537325" y="3348038"/>
          <p14:tracePt t="7594" x="6742113" y="3357563"/>
          <p14:tracePt t="7612" x="6823075" y="3357563"/>
          <p14:tracePt t="7628" x="6884988" y="3357563"/>
          <p14:tracePt t="7645" x="6973888" y="3340100"/>
          <p14:tracePt t="7662" x="7010400" y="3303588"/>
          <p14:tracePt t="7678" x="7045325" y="3241675"/>
          <p14:tracePt t="7694" x="7072313" y="3160713"/>
          <p14:tracePt t="7711" x="7099300" y="3027363"/>
          <p14:tracePt t="7728" x="7099300" y="2990850"/>
          <p14:tracePt t="7744" x="7099300" y="2965450"/>
          <p14:tracePt t="7761" x="7054850" y="2928938"/>
          <p14:tracePt t="7778" x="7018338" y="2911475"/>
          <p14:tracePt t="7795" x="6956425" y="2894013"/>
          <p14:tracePt t="7811" x="6661150" y="2867025"/>
          <p14:tracePt t="7828" x="6527800" y="2867025"/>
          <p14:tracePt t="7845" x="6367463" y="2867025"/>
          <p14:tracePt t="7861" x="6000750" y="2874963"/>
          <p14:tracePt t="7879" x="5840413" y="2884488"/>
          <p14:tracePt t="7894" x="5724525" y="2901950"/>
          <p14:tracePt t="7911" x="5554663" y="2919413"/>
          <p14:tracePt t="7930" x="5518150" y="2928938"/>
          <p14:tracePt t="7945" x="5473700" y="2946400"/>
          <p14:tracePt t="7961" x="5446713" y="2955925"/>
          <p14:tracePt t="7978" x="5411788" y="2982913"/>
          <p14:tracePt t="7995" x="5402263" y="2990850"/>
          <p14:tracePt t="8011" x="5394325" y="3009900"/>
          <p14:tracePt t="8028" x="5348288" y="3044825"/>
          <p14:tracePt t="8045" x="5330825" y="3081338"/>
          <p14:tracePt t="8061" x="5322888" y="3098800"/>
          <p14:tracePt t="8078" x="5303838" y="3133725"/>
          <p14:tracePt t="8096" x="5303838" y="3152775"/>
          <p14:tracePt t="8111" x="5303838" y="3160713"/>
          <p14:tracePt t="8128" x="5313363" y="3187700"/>
          <p14:tracePt t="8146" x="5330825" y="3205163"/>
          <p14:tracePt t="8161" x="5367338" y="3224213"/>
          <p14:tracePt t="8178" x="5438775" y="3251200"/>
          <p14:tracePt t="8194" x="5653088" y="3303588"/>
          <p14:tracePt t="8213" x="5830888" y="3313113"/>
          <p14:tracePt t="8229" x="6518275" y="3224213"/>
          <p14:tracePt t="8248" x="6715125" y="3187700"/>
          <p14:tracePt t="8261" x="6840538" y="3143250"/>
          <p14:tracePt t="8278" x="6938963" y="3098800"/>
          <p14:tracePt t="8295" x="7027863" y="3044825"/>
          <p14:tracePt t="8312" x="7045325" y="3027363"/>
          <p14:tracePt t="8328" x="7062788" y="3000375"/>
          <p14:tracePt t="8344" x="7072313" y="2973388"/>
          <p14:tracePt t="8362" x="7072313" y="2955925"/>
          <p14:tracePt t="8378" x="7072313" y="2946400"/>
          <p14:tracePt t="8394" x="7072313" y="2928938"/>
          <p14:tracePt t="8411" x="7054850" y="2928938"/>
          <p14:tracePt t="9255" x="7010400" y="2946400"/>
          <p14:tracePt t="9269" x="6919913" y="2982913"/>
          <p14:tracePt t="9286" x="6537325" y="3089275"/>
          <p14:tracePt t="9306" x="6411913" y="3108325"/>
          <p14:tracePt t="9318" x="6323013" y="3116263"/>
          <p14:tracePt t="9332" x="6224588" y="3116263"/>
          <p14:tracePt t="9343" x="6143625" y="3116263"/>
          <p14:tracePt t="9357" x="6054725" y="3116263"/>
          <p14:tracePt t="9369" x="5991225" y="3108325"/>
          <p14:tracePt t="9382" x="5929313" y="3089275"/>
          <p14:tracePt t="9396" x="5894388" y="3062288"/>
          <p14:tracePt t="9412" x="5848350" y="3027363"/>
          <p14:tracePt t="9428" x="5732463" y="2894013"/>
          <p14:tracePt t="9446" x="5697538" y="2813050"/>
          <p14:tracePt t="9461" x="5661025" y="2741613"/>
          <p14:tracePt t="9478" x="5616575" y="2670175"/>
          <p14:tracePt t="9494" x="5545138" y="2490788"/>
          <p14:tracePt t="9512" x="5510213" y="2393950"/>
          <p14:tracePt t="9528" x="5473700" y="2276475"/>
          <p14:tracePt t="9545" x="5419725" y="2044700"/>
          <p14:tracePt t="9562" x="5394325" y="1911350"/>
          <p14:tracePt t="9578" x="5357813" y="1768475"/>
          <p14:tracePt t="9595" x="5313363" y="1517650"/>
          <p14:tracePt t="9613" x="5295900" y="1446213"/>
          <p14:tracePt t="9628" x="5276850" y="1374775"/>
          <p14:tracePt t="9645" x="5268913" y="1322388"/>
          <p14:tracePt t="9661" x="5241925" y="1258888"/>
          <p14:tracePt t="9678" x="5232400" y="1241425"/>
          <p14:tracePt t="9695" x="5232400" y="1231900"/>
          <p14:tracePt t="9711" x="5232400" y="1214438"/>
          <p14:tracePt t="9728" x="5224463" y="1204913"/>
          <p14:tracePt t="9745" x="5224463" y="1196975"/>
          <p14:tracePt t="9761" x="5224463" y="1179513"/>
          <p14:tracePt t="9779" x="5224463" y="1169988"/>
          <p14:tracePt t="9803" x="5224463" y="1160463"/>
          <p14:tracePt t="9818" x="5214938" y="1152525"/>
          <p14:tracePt t="9841" x="5214938" y="1143000"/>
          <p14:tracePt t="9867" x="5205413" y="1143000"/>
          <p14:tracePt t="9943" x="5187950" y="1143000"/>
          <p14:tracePt t="9956" x="5170488" y="1143000"/>
          <p14:tracePt t="9969" x="5153025" y="1143000"/>
          <p14:tracePt t="9981" x="5143500" y="1143000"/>
          <p14:tracePt t="9996" x="5133975" y="1143000"/>
          <p14:tracePt t="10011" x="5116513" y="1143000"/>
          <p14:tracePt t="10028" x="5108575" y="1143000"/>
          <p14:tracePt t="10046" x="5099050" y="1143000"/>
          <p14:tracePt t="10061" x="5089525" y="1143000"/>
          <p14:tracePt t="10078" x="5081588" y="1143000"/>
          <p14:tracePt t="10095" x="5054600" y="1152525"/>
          <p14:tracePt t="10112" x="5045075" y="1160463"/>
          <p14:tracePt t="10129" x="5037138" y="1160463"/>
          <p14:tracePt t="10148" x="5018088" y="1179513"/>
          <p14:tracePt t="10211" x="5000625" y="1196975"/>
          <p14:tracePt t="10239" x="5000625" y="1204913"/>
          <p14:tracePt t="10250" x="4991100" y="1214438"/>
          <p14:tracePt t="10262" x="4983163" y="1223963"/>
          <p14:tracePt t="10275" x="4983163" y="1231900"/>
          <p14:tracePt t="10288" x="4973638" y="1241425"/>
          <p14:tracePt t="10300" x="4965700" y="1250950"/>
          <p14:tracePt t="10313" x="4965700" y="1268413"/>
          <p14:tracePt t="10328" x="4956175" y="1295400"/>
          <p14:tracePt t="10345" x="4946650" y="1312863"/>
          <p14:tracePt t="10361" x="4929188" y="1347788"/>
          <p14:tracePt t="10378" x="4919663" y="1366838"/>
          <p14:tracePt t="10395" x="4919663" y="1384300"/>
          <p14:tracePt t="10411" x="4911725" y="1419225"/>
          <p14:tracePt t="10429" x="4902200" y="1455738"/>
          <p14:tracePt t="10446" x="4884738" y="1608138"/>
          <p14:tracePt t="10466" x="4875213" y="1670050"/>
          <p14:tracePt t="10479" x="4875213" y="1724025"/>
          <p14:tracePt t="10494" x="4875213" y="1768475"/>
          <p14:tracePt t="10511" x="4875213" y="1795463"/>
          <p14:tracePt t="10528" x="4875213" y="1812925"/>
          <p14:tracePt t="10545" x="4875213" y="1822450"/>
          <p14:tracePt t="10561" x="4875213" y="1839913"/>
          <p14:tracePt t="10578" x="4875213" y="1847850"/>
          <p14:tracePt t="10595" x="4875213" y="1857375"/>
          <p14:tracePt t="11508" x="4875213" y="1874838"/>
          <p14:tracePt t="11526" x="4867275" y="1901825"/>
          <p14:tracePt t="11538" x="4867275" y="1928813"/>
          <p14:tracePt t="11551" x="4857750" y="1965325"/>
          <p14:tracePt t="11563" x="4848225" y="1990725"/>
          <p14:tracePt t="11578" x="4840288" y="2009775"/>
          <p14:tracePt t="11595" x="4830763" y="2027238"/>
          <p14:tracePt t="11626" x="4822825" y="2044700"/>
          <p14:tracePt t="11639" x="4822825" y="2054225"/>
          <p14:tracePt t="11652" x="4822825" y="2071688"/>
          <p14:tracePt t="11668" x="4822825" y="2108200"/>
          <p14:tracePt t="11679" x="4813300" y="2133600"/>
          <p14:tracePt t="11695" x="4803775" y="2160588"/>
          <p14:tracePt t="11712" x="4803775" y="2187575"/>
          <p14:tracePt t="11728" x="4795838" y="2241550"/>
          <p14:tracePt t="11745" x="4786313" y="2276475"/>
          <p14:tracePt t="11761" x="4768850" y="2295525"/>
          <p14:tracePt t="11778" x="4741863" y="2347913"/>
          <p14:tracePt t="11795" x="4732338" y="2374900"/>
          <p14:tracePt t="11811" x="4714875" y="2393950"/>
          <p14:tracePt t="11828" x="4697413" y="2419350"/>
          <p14:tracePt t="11845" x="4697413" y="2428875"/>
          <p14:tracePt t="11861" x="4687888" y="2428875"/>
          <p14:tracePt t="11882" x="4670425" y="2428875"/>
          <p14:tracePt t="12111" x="4625975" y="2428875"/>
          <p14:tracePt t="12123" x="4589463" y="2438400"/>
          <p14:tracePt t="12141" x="4500563" y="2438400"/>
          <p14:tracePt t="12150" x="4411663" y="2455863"/>
          <p14:tracePt t="12162" x="4241800" y="2473325"/>
          <p14:tracePt t="12178" x="4017963" y="2482850"/>
          <p14:tracePt t="12195" x="3768725" y="2500313"/>
          <p14:tracePt t="12195" x="3544888" y="2500313"/>
          <p14:tracePt t="12213" x="3375025" y="2500313"/>
          <p14:tracePt t="12228" x="3232150" y="2473325"/>
          <p14:tracePt t="12245" x="2928938" y="2330450"/>
          <p14:tracePt t="12263" x="2867025" y="2286000"/>
          <p14:tracePt t="12278" x="2813050" y="2224088"/>
          <p14:tracePt t="12295" x="2759075" y="2160588"/>
          <p14:tracePt t="12311" x="2714625" y="2009775"/>
          <p14:tracePt t="12329" x="2705100" y="1965325"/>
          <p14:tracePt t="12346" x="2697163" y="1866900"/>
          <p14:tracePt t="12366" x="2697163" y="1857375"/>
          <p14:tracePt t="12379" x="2697163" y="1839913"/>
          <p14:tracePt t="12395" x="2697163" y="1830388"/>
          <p14:tracePt t="12430" x="2697163" y="1822450"/>
          <p14:tracePt t="12442" x="2697163" y="1812925"/>
          <p14:tracePt t="12456" x="2687638" y="1795463"/>
          <p14:tracePt t="12469" x="2679700" y="1795463"/>
          <p14:tracePt t="12481" x="2679700" y="1785938"/>
          <p14:tracePt t="12495" x="2660650" y="1785938"/>
          <p14:tracePt t="12511" x="2652713" y="1768475"/>
          <p14:tracePt t="12528" x="2633663" y="1758950"/>
          <p14:tracePt t="12546" x="2616200" y="1751013"/>
          <p14:tracePt t="12562" x="2598738" y="1751013"/>
          <p14:tracePt t="12578" x="2589213" y="1751013"/>
          <p14:tracePt t="12595" x="2571750" y="1741488"/>
          <p14:tracePt t="12612" x="2571750" y="1731963"/>
          <p14:tracePt t="12628" x="2562225" y="1731963"/>
          <p14:tracePt t="12645" x="2562225" y="1724025"/>
          <p14:tracePt t="12665" x="2562225" y="1714500"/>
          <p14:tracePt t="12685" x="2562225" y="1704975"/>
          <p14:tracePt t="12697" x="2581275" y="1697038"/>
          <p14:tracePt t="12712" x="2608263" y="1687513"/>
          <p14:tracePt t="12728" x="2625725" y="1670050"/>
          <p14:tracePt t="12745" x="2660650" y="1670050"/>
          <p14:tracePt t="12761" x="2697163" y="1660525"/>
          <p14:tracePt t="12778" x="2822575" y="1660525"/>
          <p14:tracePt t="12795" x="2894013" y="1660525"/>
          <p14:tracePt t="12813" x="2919413" y="1670050"/>
          <p14:tracePt t="12828" x="2938463" y="1679575"/>
          <p14:tracePt t="12845" x="2965450" y="1687513"/>
          <p14:tracePt t="12862" x="2973388" y="1697038"/>
          <p14:tracePt t="12878" x="3000375" y="1724025"/>
          <p14:tracePt t="12895" x="3009900" y="1731963"/>
          <p14:tracePt t="12911" x="3027363" y="1758950"/>
          <p14:tracePt t="12928" x="3027363" y="1776413"/>
          <p14:tracePt t="12952" x="3027363" y="1785938"/>
          <p14:tracePt t="12967" x="3027363" y="1795463"/>
          <p14:tracePt t="12983" x="3027363" y="1812925"/>
          <p14:tracePt t="12995" x="3017838" y="1830388"/>
          <p14:tracePt t="13012" x="3009900" y="1847850"/>
          <p14:tracePt t="13028" x="2990850" y="1874838"/>
          <p14:tracePt t="13045" x="2982913" y="1874838"/>
          <p14:tracePt t="13061" x="2973388" y="1893888"/>
          <p14:tracePt t="13078" x="2955925" y="1893888"/>
          <p14:tracePt t="13095" x="2894013" y="1928813"/>
          <p14:tracePt t="13111" x="2857500" y="1946275"/>
          <p14:tracePt t="13128" x="2803525" y="1955800"/>
          <p14:tracePt t="13145" x="2776538" y="1955800"/>
          <p14:tracePt t="13161" x="2768600" y="1955800"/>
          <p14:tracePt t="13178" x="2751138" y="1955800"/>
          <p14:tracePt t="13196" x="2751138" y="1946275"/>
          <p14:tracePt t="13212" x="2732088" y="1938338"/>
          <p14:tracePt t="13228" x="2732088" y="1911350"/>
          <p14:tracePt t="13246" x="2732088" y="1893888"/>
          <p14:tracePt t="13261" x="2732088" y="1874838"/>
          <p14:tracePt t="13278" x="2732088" y="1866900"/>
          <p14:tracePt t="13301" x="2732088" y="1857375"/>
          <p14:tracePt t="13322" x="2732088" y="1847850"/>
          <p14:tracePt t="13335" x="2741613" y="1847850"/>
          <p14:tracePt t="13348" x="2741613" y="1839913"/>
          <p14:tracePt t="13374" x="2751138" y="1839913"/>
          <p14:tracePt t="13403" x="2759075" y="1839913"/>
          <p14:tracePt t="13462" x="2803525" y="1839913"/>
          <p14:tracePt t="14024" x="2894013" y="1857375"/>
          <p14:tracePt t="14042" x="3027363" y="1884363"/>
          <p14:tracePt t="14050" x="3160713" y="1901825"/>
          <p14:tracePt t="14063" x="3322638" y="1928813"/>
          <p14:tracePt t="14078" x="3482975" y="1946275"/>
          <p14:tracePt t="14095" x="3625850" y="1982788"/>
          <p14:tracePt t="14111" x="3875088" y="2009775"/>
          <p14:tracePt t="14128" x="3990975" y="2036763"/>
          <p14:tracePt t="14145" x="4224338" y="2054225"/>
          <p14:tracePt t="14163" x="4330700" y="2062163"/>
          <p14:tracePt t="14178" x="4438650" y="2081213"/>
          <p14:tracePt t="14195" x="4562475" y="2081213"/>
          <p14:tracePt t="14212" x="4902200" y="2081213"/>
          <p14:tracePt t="14228" x="5045075" y="2081213"/>
          <p14:tracePt t="14247" x="5411788" y="2081213"/>
          <p14:tracePt t="14267" x="5500688" y="2081213"/>
          <p14:tracePt t="14280" x="5562600" y="2081213"/>
          <p14:tracePt t="14295" x="5626100" y="2081213"/>
          <p14:tracePt t="14312" x="5670550" y="2081213"/>
          <p14:tracePt t="14328" x="5732463" y="2081213"/>
          <p14:tracePt t="14346" x="5759450" y="2081213"/>
          <p14:tracePt t="14361" x="5768975" y="2081213"/>
          <p14:tracePt t="14378" x="5795963" y="2081213"/>
          <p14:tracePt t="14584" x="5867400" y="2071688"/>
          <p14:tracePt t="14597" x="6089650" y="2027238"/>
          <p14:tracePt t="14610" x="6483350" y="2000250"/>
          <p14:tracePt t="14623" x="6911975" y="1946275"/>
          <p14:tracePt t="14636" x="7251700" y="1928813"/>
          <p14:tracePt t="14648" x="7473950" y="1928813"/>
          <p14:tracePt t="14668" x="7912100" y="1911350"/>
          <p14:tracePt t="14687" x="8001000" y="1911350"/>
          <p14:tracePt t="14700" x="8108950" y="1911350"/>
          <p14:tracePt t="14713" x="8170863" y="1911350"/>
          <p14:tracePt t="14728" x="8232775" y="1911350"/>
          <p14:tracePt t="14745" x="8259763" y="1911350"/>
          <p14:tracePt t="14761" x="8286750" y="1911350"/>
          <p14:tracePt t="14779" x="8304213" y="1911350"/>
          <p14:tracePt t="14795" x="8313738" y="1911350"/>
          <p14:tracePt t="14812" x="8331200" y="1911350"/>
          <p14:tracePt t="14828" x="8340725" y="1911350"/>
          <p14:tracePt t="14865" x="8348663" y="1911350"/>
          <p14:tracePt t="14930" x="8331200" y="1901825"/>
          <p14:tracePt t="15018" x="8286750" y="1893888"/>
          <p14:tracePt t="15031" x="8251825" y="1884363"/>
          <p14:tracePt t="15043" x="8170863" y="1866900"/>
          <p14:tracePt t="15057" x="8081963" y="1839913"/>
          <p14:tracePt t="15069" x="7974013" y="1822450"/>
          <p14:tracePt t="15082" x="7848600" y="1785938"/>
          <p14:tracePt t="15097" x="7742238" y="1776413"/>
          <p14:tracePt t="15111" x="7643813" y="1758950"/>
          <p14:tracePt t="15128" x="7446963" y="1731963"/>
          <p14:tracePt t="15146" x="7348538" y="1724025"/>
          <p14:tracePt t="15161" x="7259638" y="1714500"/>
          <p14:tracePt t="15178" x="7180263" y="1704975"/>
          <p14:tracePt t="15195" x="7116763" y="1697038"/>
          <p14:tracePt t="15211" x="7000875" y="1697038"/>
          <p14:tracePt t="15228" x="6973888" y="1697038"/>
          <p14:tracePt t="15245" x="6902450" y="1704975"/>
          <p14:tracePt t="15262" x="6884988" y="1714500"/>
          <p14:tracePt t="15278" x="6867525" y="1724025"/>
          <p14:tracePt t="15295" x="6848475" y="1731963"/>
          <p14:tracePt t="15312" x="6848475" y="1741488"/>
          <p14:tracePt t="15362" x="6840538" y="1741488"/>
          <p14:tracePt t="15375" x="6840538" y="1751013"/>
          <p14:tracePt t="15389" x="6840538" y="1758950"/>
          <p14:tracePt t="15465" x="6831013" y="1758950"/>
          <p14:tracePt t="15477" x="6823075" y="1768475"/>
          <p14:tracePt t="15490" x="6823075" y="1776413"/>
          <p14:tracePt t="15518" x="6813550" y="1785938"/>
          <p14:tracePt t="15529" x="6813550" y="1795463"/>
          <p14:tracePt t="15541" x="6804025" y="1803400"/>
          <p14:tracePt t="15566" x="6796088" y="1812925"/>
          <p14:tracePt t="15579" x="6796088" y="1822450"/>
          <p14:tracePt t="15592" x="6796088" y="1839913"/>
          <p14:tracePt t="15605" x="6786563" y="1857375"/>
          <p14:tracePt t="15623" x="6777038" y="1874838"/>
          <p14:tracePt t="15630" x="6777038" y="1893888"/>
          <p14:tracePt t="15645" x="6777038" y="1919288"/>
          <p14:tracePt t="15661" x="6777038" y="1928813"/>
          <p14:tracePt t="15678" x="6769100" y="1946275"/>
          <p14:tracePt t="19231" x="6777038" y="1946275"/>
          <p14:tracePt t="19392" x="6804025" y="1955800"/>
          <p14:tracePt t="19404" x="6875463" y="1965325"/>
          <p14:tracePt t="19418" x="7010400" y="1982788"/>
          <p14:tracePt t="19430" x="7242175" y="2027238"/>
          <p14:tracePt t="19445" x="7527925" y="2071688"/>
          <p14:tracePt t="19462" x="7813675" y="2160588"/>
          <p14:tracePt t="19478" x="8205788" y="2268538"/>
          <p14:tracePt t="19495" x="8348663" y="2303463"/>
          <p14:tracePt t="19511" x="8466138" y="2330450"/>
          <p14:tracePt t="19528" x="8732838" y="2330450"/>
          <p14:tracePt t="19545" x="8840788" y="2312988"/>
          <p14:tracePt t="19562" x="8920163" y="2286000"/>
          <p14:tracePt t="19578" x="9055100" y="2197100"/>
          <p14:tracePt t="19596" x="9117013" y="2160588"/>
          <p14:tracePt t="19612" x="9161463" y="2116138"/>
          <p14:tracePt t="19628" x="9269413" y="2009775"/>
          <p14:tracePt t="19646" x="9296400" y="1982788"/>
          <p14:tracePt t="19662" x="9304338" y="1955800"/>
          <p14:tracePt t="19678" x="9313863" y="1938338"/>
          <p14:tracePt t="19695" x="9313863" y="1928813"/>
          <p14:tracePt t="19713" x="9313863" y="1919288"/>
          <p14:tracePt t="19749" x="9313863" y="1901825"/>
          <p14:tracePt t="19787" x="9313863" y="1893888"/>
          <p14:tracePt t="19799" x="9313863" y="1866900"/>
          <p14:tracePt t="19812" x="9313863" y="1839913"/>
          <p14:tracePt t="19825" x="9296400" y="1795463"/>
          <p14:tracePt t="19839" x="9277350" y="1751013"/>
          <p14:tracePt t="19850" x="9269413" y="1714500"/>
          <p14:tracePt t="19863" x="9251950" y="1687513"/>
          <p14:tracePt t="19878" x="9251950" y="1670050"/>
          <p14:tracePt t="19895" x="9251950" y="1652588"/>
          <p14:tracePt t="20119" x="9269413" y="1581150"/>
          <p14:tracePt t="20131" x="9385300" y="1366838"/>
          <p14:tracePt t="20143" x="9528175" y="1036638"/>
          <p14:tracePt t="20157" x="9590088" y="776288"/>
          <p14:tracePt t="20169" x="9617075" y="652463"/>
          <p14:tracePt t="20181" x="9626600" y="561975"/>
          <p14:tracePt t="20195" x="9626600" y="490538"/>
          <p14:tracePt t="20212" x="9609138" y="446088"/>
          <p14:tracePt t="20228" x="9555163" y="401638"/>
          <p14:tracePt t="20246" x="9483725" y="384175"/>
          <p14:tracePt t="20263" x="9412288" y="384175"/>
          <p14:tracePt t="20278" x="9296400" y="384175"/>
          <p14:tracePt t="20295" x="9063038" y="438150"/>
          <p14:tracePt t="20313" x="8974138" y="482600"/>
          <p14:tracePt t="20328" x="8894763" y="509588"/>
          <p14:tracePt t="20346" x="8840788" y="544513"/>
          <p14:tracePt t="20362" x="8786813" y="571500"/>
          <p14:tracePt t="20378" x="8661400" y="660400"/>
          <p14:tracePt t="20395" x="8555038" y="731838"/>
          <p14:tracePt t="20412" x="8510588" y="776288"/>
          <p14:tracePt t="20428" x="8466138" y="830263"/>
          <p14:tracePt t="20445" x="8420100" y="874713"/>
          <p14:tracePt t="20462" x="8394700" y="919163"/>
          <p14:tracePt t="20478" x="8340725" y="1027113"/>
          <p14:tracePt t="20495" x="8313738" y="1081088"/>
          <p14:tracePt t="20512" x="8277225" y="1196975"/>
          <p14:tracePt t="20528" x="8259763" y="1258888"/>
          <p14:tracePt t="20545" x="8259763" y="1330325"/>
          <p14:tracePt t="20562" x="8259763" y="1482725"/>
          <p14:tracePt t="20580" x="8259763" y="1544638"/>
          <p14:tracePt t="20595" x="8259763" y="1608138"/>
          <p14:tracePt t="20612" x="8304213" y="1714500"/>
          <p14:tracePt t="20629" x="8340725" y="1768475"/>
          <p14:tracePt t="20645" x="8375650" y="1822450"/>
          <p14:tracePt t="20662" x="8402638" y="1857375"/>
          <p14:tracePt t="20678" x="8483600" y="1928813"/>
          <p14:tracePt t="20695" x="8562975" y="1955800"/>
          <p14:tracePt t="20712" x="8796338" y="2027238"/>
          <p14:tracePt t="20730" x="8912225" y="2036763"/>
          <p14:tracePt t="20745" x="9028113" y="2044700"/>
          <p14:tracePt t="20762" x="9126538" y="2044700"/>
          <p14:tracePt t="20778" x="9215438" y="2036763"/>
          <p14:tracePt t="20795" x="9412288" y="1965325"/>
          <p14:tracePt t="20812" x="9466263" y="1928813"/>
          <p14:tracePt t="20828" x="9590088" y="1803400"/>
          <p14:tracePt t="20846" x="9653588" y="1687513"/>
          <p14:tracePt t="20862" x="9715500" y="1554163"/>
          <p14:tracePt t="20878" x="9742488" y="1465263"/>
          <p14:tracePt t="20895" x="9752013" y="1285875"/>
          <p14:tracePt t="20912" x="9752013" y="1250950"/>
          <p14:tracePt t="20928" x="9752013" y="1214438"/>
          <p14:tracePt t="20945" x="9725025" y="1133475"/>
          <p14:tracePt t="20962" x="9688513" y="1081088"/>
          <p14:tracePt t="20978" x="9644063" y="1009650"/>
          <p14:tracePt t="20995" x="9545638" y="919163"/>
          <p14:tracePt t="21012" x="9466263" y="874713"/>
          <p14:tracePt t="21028" x="9375775" y="839788"/>
          <p14:tracePt t="21045" x="9232900" y="776288"/>
          <p14:tracePt t="21063" x="9170988" y="758825"/>
          <p14:tracePt t="21078" x="9109075" y="750888"/>
          <p14:tracePt t="21095" x="9018588" y="750888"/>
          <p14:tracePt t="21113" x="8983663" y="758825"/>
          <p14:tracePt t="21128" x="8939213" y="785813"/>
          <p14:tracePt t="21145" x="8912225" y="803275"/>
          <p14:tracePt t="21162" x="8848725" y="874713"/>
          <p14:tracePt t="21178" x="8813800" y="901700"/>
          <p14:tracePt t="21195" x="8769350" y="955675"/>
          <p14:tracePt t="21212" x="8697913" y="1044575"/>
          <p14:tracePt t="21229" x="8670925" y="1081088"/>
          <p14:tracePt t="21245" x="8653463" y="1108075"/>
          <p14:tracePt t="21262" x="8616950" y="1179513"/>
          <p14:tracePt t="21279" x="8599488" y="1241425"/>
          <p14:tracePt t="21295" x="8589963" y="1295400"/>
          <p14:tracePt t="21312" x="8572500" y="1401763"/>
          <p14:tracePt t="21330" x="8562975" y="1455738"/>
          <p14:tracePt t="21345" x="8562975" y="1500188"/>
          <p14:tracePt t="21362" x="8562975" y="1536700"/>
          <p14:tracePt t="21378" x="8562975" y="1589088"/>
          <p14:tracePt t="21395" x="8572500" y="1616075"/>
          <p14:tracePt t="21412" x="8582025" y="1643063"/>
          <p14:tracePt t="21428" x="8634413" y="1724025"/>
          <p14:tracePt t="21445" x="8670925" y="1758950"/>
          <p14:tracePt t="21462" x="8697913" y="1803400"/>
          <p14:tracePt t="21478" x="8823325" y="1884363"/>
          <p14:tracePt t="21496" x="8902700" y="1919288"/>
          <p14:tracePt t="21512" x="9045575" y="1965325"/>
          <p14:tracePt t="21528" x="9491663" y="2017713"/>
          <p14:tracePt t="21546" x="9590088" y="2017713"/>
          <p14:tracePt t="21562" x="9680575" y="2017713"/>
          <p14:tracePt t="21578" x="9752013" y="2017713"/>
          <p14:tracePt t="21595" x="9894888" y="1965325"/>
          <p14:tracePt t="21612" x="9947275" y="1919288"/>
          <p14:tracePt t="21629" x="10117138" y="1704975"/>
          <p14:tracePt t="21648" x="10161588" y="1633538"/>
          <p14:tracePt t="21662" x="10188575" y="1562100"/>
          <p14:tracePt t="21678" x="10198100" y="1509713"/>
          <p14:tracePt t="21695" x="10198100" y="1428750"/>
          <p14:tracePt t="21713" x="10198100" y="1393825"/>
          <p14:tracePt t="21728" x="10180638" y="1347788"/>
          <p14:tracePt t="21745" x="10126663" y="1268413"/>
          <p14:tracePt t="21763" x="10090150" y="1223963"/>
          <p14:tracePt t="21778" x="10045700" y="1187450"/>
          <p14:tracePt t="21795" x="9991725" y="1152525"/>
          <p14:tracePt t="21812" x="9858375" y="1098550"/>
          <p14:tracePt t="21829" x="9786938" y="1081088"/>
          <p14:tracePt t="21845" x="9725025" y="1062038"/>
          <p14:tracePt t="21862" x="9599613" y="1054100"/>
          <p14:tracePt t="21879" x="9545638" y="1044575"/>
          <p14:tracePt t="21895" x="9501188" y="1044575"/>
          <p14:tracePt t="21912" x="9429750" y="1044575"/>
          <p14:tracePt t="21929" x="9385300" y="1044575"/>
          <p14:tracePt t="21946" x="9340850" y="1062038"/>
          <p14:tracePt t="21967" x="9323388" y="1071563"/>
          <p14:tracePt t="21979" x="9313863" y="1098550"/>
          <p14:tracePt t="21995" x="9296400" y="1116013"/>
          <p14:tracePt t="22012" x="9286875" y="1143000"/>
          <p14:tracePt t="22029" x="9269413" y="1160463"/>
          <p14:tracePt t="22045" x="9259888" y="1187450"/>
          <p14:tracePt t="22062" x="9259888" y="1204913"/>
          <p14:tracePt t="22078" x="9251950" y="1223963"/>
          <p14:tracePt t="22095" x="9242425" y="1250950"/>
          <p14:tracePt t="22112" x="9232900" y="1276350"/>
          <p14:tracePt t="22128" x="9215438" y="1357313"/>
          <p14:tracePt t="22146" x="9205913" y="1393825"/>
          <p14:tracePt t="22162" x="9197975" y="1428750"/>
          <p14:tracePt t="22179" x="9197975" y="1473200"/>
          <p14:tracePt t="22196" x="9197975" y="1490663"/>
          <p14:tracePt t="22212" x="9197975" y="1509713"/>
          <p14:tracePt t="22228" x="9197975" y="1517650"/>
          <p14:tracePt t="22245" x="9197975" y="1527175"/>
          <p14:tracePt t="22262" x="9197975" y="1544638"/>
          <p14:tracePt t="22279" x="9197975" y="1554163"/>
          <p14:tracePt t="22516" x="9188450" y="1581150"/>
          <p14:tracePt t="22527" x="9180513" y="1608138"/>
          <p14:tracePt t="22540" x="9161463" y="1660525"/>
          <p14:tracePt t="22553" x="9134475" y="1714500"/>
          <p14:tracePt t="22566" x="9117013" y="1776413"/>
          <p14:tracePt t="22583" x="9109075" y="1830388"/>
          <p14:tracePt t="22595" x="9090025" y="1874838"/>
          <p14:tracePt t="22612" x="9090025" y="1911350"/>
          <p14:tracePt t="22612" x="9090025" y="1955800"/>
          <p14:tracePt t="22630" x="9090025" y="1982788"/>
          <p14:tracePt t="22645" x="9099550" y="2009775"/>
          <p14:tracePt t="22662" x="9109075" y="2036763"/>
          <p14:tracePt t="22678" x="9126538" y="2044700"/>
          <p14:tracePt t="22695" x="9205913" y="2098675"/>
          <p14:tracePt t="22712" x="9286875" y="2125663"/>
          <p14:tracePt t="22729" x="9429750" y="2143125"/>
          <p14:tracePt t="22746" x="9491663" y="2143125"/>
          <p14:tracePt t="22762" x="9537700" y="2143125"/>
          <p14:tracePt t="22779" x="9582150" y="2143125"/>
          <p14:tracePt t="22795" x="9626600" y="2125663"/>
          <p14:tracePt t="22812" x="9653588" y="2089150"/>
          <p14:tracePt t="22828" x="9671050" y="2054225"/>
          <p14:tracePt t="22845" x="9698038" y="1946275"/>
          <p14:tracePt t="22862" x="9705975" y="1901825"/>
          <p14:tracePt t="22879" x="9705975" y="1866900"/>
          <p14:tracePt t="22895" x="9680575" y="1768475"/>
          <p14:tracePt t="22912" x="9644063" y="1741488"/>
          <p14:tracePt t="22928" x="9599613" y="1704975"/>
          <p14:tracePt t="22945" x="9474200" y="1633538"/>
          <p14:tracePt t="22963" x="9402763" y="1598613"/>
          <p14:tracePt t="22978" x="9323388" y="1581150"/>
          <p14:tracePt t="22995" x="9188450" y="1571625"/>
          <p14:tracePt t="23013" x="9117013" y="1571625"/>
          <p14:tracePt t="23028" x="9037638" y="1571625"/>
          <p14:tracePt t="23045" x="8974138" y="1571625"/>
          <p14:tracePt t="23062" x="8902700" y="1571625"/>
          <p14:tracePt t="23079" x="8885238" y="1571625"/>
          <p14:tracePt t="23095" x="8867775" y="1571625"/>
          <p14:tracePt t="23112" x="8831263" y="1598613"/>
          <p14:tracePt t="23128" x="8823325" y="1608138"/>
          <p14:tracePt t="23145" x="8804275" y="1616075"/>
          <p14:tracePt t="23162" x="8777288" y="1660525"/>
          <p14:tracePt t="23179" x="8777288" y="1670050"/>
          <p14:tracePt t="23195" x="8759825" y="1687513"/>
          <p14:tracePt t="23212" x="8751888" y="1768475"/>
          <p14:tracePt t="23230" x="8751888" y="1812925"/>
          <p14:tracePt t="23245" x="8751888" y="1874838"/>
          <p14:tracePt t="23262" x="8769350" y="1938338"/>
          <p14:tracePt t="23279" x="8831263" y="2044700"/>
          <p14:tracePt t="23295" x="8867775" y="2081213"/>
          <p14:tracePt t="23312" x="8894763" y="2098675"/>
          <p14:tracePt t="23328" x="9018588" y="2125663"/>
          <p14:tracePt t="23346" x="9090025" y="2125663"/>
          <p14:tracePt t="23362" x="9161463" y="2125663"/>
          <p14:tracePt t="23378" x="9269413" y="2089150"/>
          <p14:tracePt t="23395" x="9313863" y="2071688"/>
          <p14:tracePt t="23412" x="9340850" y="2036763"/>
          <p14:tracePt t="23428" x="9385300" y="1955800"/>
          <p14:tracePt t="23446" x="9394825" y="1911350"/>
          <p14:tracePt t="23462" x="9394825" y="1866900"/>
          <p14:tracePt t="23478" x="9394825" y="1822450"/>
          <p14:tracePt t="23495" x="9348788" y="1714500"/>
          <p14:tracePt t="23512" x="9313863" y="1660525"/>
          <p14:tracePt t="23529" x="9109075" y="1446213"/>
          <p14:tracePt t="23549" x="9010650" y="1357313"/>
          <p14:tracePt t="23562" x="8920163" y="1276350"/>
          <p14:tracePt t="23578" x="8813800" y="1214438"/>
          <p14:tracePt t="23595" x="8697913" y="1133475"/>
          <p14:tracePt t="23612" x="8643938" y="1116013"/>
          <p14:tracePt t="23628" x="8626475" y="1116013"/>
          <p14:tracePt t="23645" x="8589963" y="1116013"/>
          <p14:tracePt t="23663" x="8572500" y="1116013"/>
          <p14:tracePt t="23678" x="8562975" y="1133475"/>
          <p14:tracePt t="23695" x="8537575" y="1152525"/>
          <p14:tracePt t="23695" x="8510588" y="1169988"/>
          <p14:tracePt t="23714" x="8491538" y="1204913"/>
          <p14:tracePt t="23728" x="8456613" y="1250950"/>
          <p14:tracePt t="23745" x="8429625" y="1285875"/>
          <p14:tracePt t="23762" x="8385175" y="1357313"/>
          <p14:tracePt t="23779" x="8367713" y="1393825"/>
          <p14:tracePt t="23795" x="8358188" y="1411288"/>
          <p14:tracePt t="23812" x="8340725" y="1455738"/>
          <p14:tracePt t="23829" x="8340725" y="1509713"/>
          <p14:tracePt t="23846" x="8340725" y="1581150"/>
          <p14:tracePt t="23862" x="8358188" y="1724025"/>
          <p14:tracePt t="23880" x="8385175" y="1776413"/>
          <p14:tracePt t="23895" x="8420100" y="1830388"/>
          <p14:tracePt t="23912" x="8456613" y="1866900"/>
          <p14:tracePt t="23929" x="8491538" y="1901825"/>
          <p14:tracePt t="23945" x="8545513" y="1928813"/>
          <p14:tracePt t="23962" x="8823325" y="2044700"/>
          <p14:tracePt t="23978" x="9018588" y="2071688"/>
          <p14:tracePt t="23995" x="9099550" y="2071688"/>
          <p14:tracePt t="24012" x="9170988" y="2071688"/>
          <p14:tracePt t="24029" x="9296400" y="2044700"/>
          <p14:tracePt t="24046" x="9375775" y="2009775"/>
          <p14:tracePt t="24062" x="9429750" y="1973263"/>
          <p14:tracePt t="24078" x="9528175" y="1866900"/>
          <p14:tracePt t="24096" x="9555163" y="1785938"/>
          <p14:tracePt t="24112" x="9555163" y="1704975"/>
          <p14:tracePt t="24128" x="9555163" y="1633538"/>
          <p14:tracePt t="24145" x="9545638" y="1562100"/>
          <p14:tracePt t="24162" x="9439275" y="1393825"/>
          <p14:tracePt t="24179" x="9367838" y="1322388"/>
          <p14:tracePt t="24195" x="9232900" y="1196975"/>
          <p14:tracePt t="24213" x="9153525" y="1143000"/>
          <p14:tracePt t="24229" x="9072563" y="1108075"/>
          <p14:tracePt t="24245" x="8991600" y="1081088"/>
          <p14:tracePt t="24262" x="8929688" y="1071563"/>
          <p14:tracePt t="24279" x="8813800" y="1071563"/>
          <p14:tracePt t="24295" x="8751888" y="1071563"/>
          <p14:tracePt t="24313" x="8715375" y="1089025"/>
          <p14:tracePt t="24328" x="8688388" y="1108075"/>
          <p14:tracePt t="24345" x="8670925" y="1116013"/>
          <p14:tracePt t="24362" x="8626475" y="1160463"/>
          <p14:tracePt t="24379" x="8589963" y="1204913"/>
          <p14:tracePt t="24395" x="8572500" y="1231900"/>
          <p14:tracePt t="24412" x="8510588" y="1322388"/>
          <p14:tracePt t="24429" x="8491538" y="1366838"/>
          <p14:tracePt t="24445" x="8474075" y="1419225"/>
          <p14:tracePt t="24462" x="8474075" y="1473200"/>
          <p14:tracePt t="24478" x="8474075" y="1544638"/>
          <p14:tracePt t="24495" x="8555038" y="1704975"/>
          <p14:tracePt t="24512" x="8599488" y="1758950"/>
          <p14:tracePt t="24528" x="8705850" y="1884363"/>
          <p14:tracePt t="24545" x="8786813" y="1938338"/>
          <p14:tracePt t="24562" x="8885238" y="2000250"/>
          <p14:tracePt t="24579" x="9018588" y="2062163"/>
          <p14:tracePt t="24595" x="9358313" y="2179638"/>
          <p14:tracePt t="24612" x="9439275" y="2187575"/>
          <p14:tracePt t="24629" x="9537700" y="2187575"/>
          <p14:tracePt t="24645" x="9582150" y="2179638"/>
          <p14:tracePt t="24662" x="9609138" y="2160588"/>
          <p14:tracePt t="24678" x="9688513" y="2081213"/>
          <p14:tracePt t="24696" x="9725025" y="2009775"/>
          <p14:tracePt t="24712" x="9769475" y="1884363"/>
          <p14:tracePt t="24728" x="9769475" y="1758950"/>
          <p14:tracePt t="24746" x="9752013" y="1562100"/>
          <p14:tracePt t="24762" x="9705975" y="1482725"/>
          <p14:tracePt t="24778" x="9653588" y="1419225"/>
          <p14:tracePt t="24795" x="9510713" y="1295400"/>
          <p14:tracePt t="24812" x="9420225" y="1241425"/>
          <p14:tracePt t="24828" x="9304338" y="1187450"/>
          <p14:tracePt t="24845" x="9126538" y="1133475"/>
          <p14:tracePt t="24862" x="9063038" y="1125538"/>
          <p14:tracePt t="24879" x="9018588" y="1125538"/>
          <p14:tracePt t="24895" x="8966200" y="1125538"/>
          <p14:tracePt t="24912" x="8912225" y="1143000"/>
          <p14:tracePt t="24928" x="8902700" y="1152525"/>
          <p14:tracePt t="24945" x="8885238" y="1169988"/>
          <p14:tracePt t="24963" x="8875713" y="1187450"/>
          <p14:tracePt t="24978" x="8858250" y="1223963"/>
          <p14:tracePt t="24995" x="8840788" y="1276350"/>
          <p14:tracePt t="25012" x="8804275" y="1401763"/>
          <p14:tracePt t="25028" x="8796338" y="1455738"/>
          <p14:tracePt t="25045" x="8786813" y="1536700"/>
          <p14:tracePt t="25062" x="8777288" y="1652588"/>
          <p14:tracePt t="25079" x="8777288" y="1714500"/>
          <p14:tracePt t="25095" x="8777288" y="1785938"/>
          <p14:tracePt t="25112" x="8823325" y="1911350"/>
          <p14:tracePt t="25130" x="8858250" y="1946275"/>
          <p14:tracePt t="25145" x="8875713" y="1965325"/>
          <p14:tracePt t="25162" x="8902700" y="1990725"/>
          <p14:tracePt t="25178" x="9018588" y="2009775"/>
          <p14:tracePt t="25195" x="9063038" y="2009775"/>
          <p14:tracePt t="25212" x="9117013" y="2009775"/>
          <p14:tracePt t="25229" x="9170988" y="1973263"/>
          <p14:tracePt t="25245" x="9215438" y="1938338"/>
          <p14:tracePt t="25262" x="9259888" y="1874838"/>
          <p14:tracePt t="25279" x="9358313" y="1751013"/>
          <p14:tracePt t="25296" x="9375775" y="1687513"/>
          <p14:tracePt t="25312" x="9394825" y="1608138"/>
          <p14:tracePt t="25329" x="9367838" y="1438275"/>
          <p14:tracePt t="25346" x="9340850" y="1401763"/>
          <p14:tracePt t="25362" x="9304338" y="1357313"/>
          <p14:tracePt t="25378" x="9099550" y="1268413"/>
          <p14:tracePt t="25397" x="8983663" y="1231900"/>
          <p14:tracePt t="25412" x="8867775" y="1214438"/>
          <p14:tracePt t="25429" x="8634413" y="1204913"/>
          <p14:tracePt t="25447" x="8572500" y="1204913"/>
          <p14:tracePt t="25462" x="8537575" y="1204913"/>
          <p14:tracePt t="25479" x="8518525" y="1223963"/>
          <p14:tracePt t="25495" x="8491538" y="1231900"/>
          <p14:tracePt t="25513" x="8491538" y="1250950"/>
          <p14:tracePt t="25529" x="8483600" y="1258888"/>
          <p14:tracePt t="25545" x="8474075" y="1322388"/>
          <p14:tracePt t="25563" x="8474075" y="1393825"/>
          <p14:tracePt t="25579" x="8466138" y="1465263"/>
          <p14:tracePt t="25595" x="8466138" y="1554163"/>
          <p14:tracePt t="25612" x="8466138" y="1704975"/>
          <p14:tracePt t="25629" x="8491538" y="1803400"/>
          <p14:tracePt t="25645" x="8589963" y="2017713"/>
          <p14:tracePt t="25664" x="8634413" y="2071688"/>
          <p14:tracePt t="25679" x="8680450" y="2133600"/>
          <p14:tracePt t="25695" x="8715375" y="2152650"/>
          <p14:tracePt t="25712" x="8751888" y="2179638"/>
          <p14:tracePt t="25729" x="8769350" y="2187575"/>
          <p14:tracePt t="25747" x="8786813" y="2187575"/>
          <p14:tracePt t="25766" x="8796338" y="2187575"/>
          <p14:tracePt t="25780" x="8804275" y="2187575"/>
          <p14:tracePt t="25805" x="8813800" y="2187575"/>
          <p14:tracePt t="26582" x="8813800" y="2205038"/>
          <p14:tracePt t="26596" x="8813800" y="2224088"/>
          <p14:tracePt t="26607" x="8813800" y="2251075"/>
          <p14:tracePt t="26621" x="8831263" y="2295525"/>
          <p14:tracePt t="26633" x="8848725" y="2366963"/>
          <p14:tracePt t="26646" x="8867775" y="2455863"/>
          <p14:tracePt t="26662" x="8912225" y="2554288"/>
          <p14:tracePt t="26679" x="8939213" y="2652713"/>
          <p14:tracePt t="26695" x="8983663" y="2803525"/>
          <p14:tracePt t="26713" x="9001125" y="2867025"/>
          <p14:tracePt t="26728" x="9010650" y="2928938"/>
          <p14:tracePt t="26745" x="9037638" y="3036888"/>
          <p14:tracePt t="26762" x="9037638" y="3062288"/>
          <p14:tracePt t="26779" x="9045575" y="3081338"/>
          <p14:tracePt t="26795" x="9045575" y="3098800"/>
          <p14:tracePt t="26812" x="9045575" y="3108325"/>
          <p14:tracePt t="26837" x="9045575" y="3116263"/>
          <p14:tracePt t="26926" x="9045575" y="3133725"/>
          <p14:tracePt t="26938" x="9028113" y="3143250"/>
          <p14:tracePt t="26951" x="9018588" y="3160713"/>
          <p14:tracePt t="26964" x="9010650" y="3179763"/>
          <p14:tracePt t="26979" x="9001125" y="3187700"/>
          <p14:tracePt t="26996" x="9001125" y="3197225"/>
          <p14:tracePt t="27012" x="8983663" y="3214688"/>
          <p14:tracePt t="27029" x="8983663" y="3224213"/>
          <p14:tracePt t="27045" x="8966200" y="3224213"/>
          <p14:tracePt t="27062" x="8966200" y="3232150"/>
          <p14:tracePt t="27078" x="8947150" y="3251200"/>
          <p14:tracePt t="27095" x="8939213" y="3259138"/>
          <p14:tracePt t="27121" x="8920163" y="3268663"/>
          <p14:tracePt t="27130" x="8912225" y="3276600"/>
          <p14:tracePt t="27145" x="8894763" y="3295650"/>
          <p14:tracePt t="27162" x="8858250" y="3303588"/>
          <p14:tracePt t="27179" x="8796338" y="3330575"/>
          <p14:tracePt t="27196" x="8751888" y="3340100"/>
          <p14:tracePt t="27212" x="8705850" y="3357563"/>
          <p14:tracePt t="27229" x="8589963" y="3367088"/>
          <p14:tracePt t="27245" x="8555038" y="3367088"/>
          <p14:tracePt t="27262" x="8537575" y="3357563"/>
          <p14:tracePt t="27279" x="8491538" y="3330575"/>
          <p14:tracePt t="27296" x="8483600" y="3313113"/>
          <p14:tracePt t="27312" x="8466138" y="3286125"/>
          <p14:tracePt t="27328" x="8466138" y="3259138"/>
          <p14:tracePt t="27345" x="8466138" y="3224213"/>
          <p14:tracePt t="27362" x="8466138" y="3214688"/>
          <p14:tracePt t="27379" x="8466138" y="3197225"/>
          <p14:tracePt t="27395" x="8501063" y="3133725"/>
          <p14:tracePt t="27412" x="8545513" y="3071813"/>
          <p14:tracePt t="27429" x="8626475" y="2982913"/>
          <p14:tracePt t="27445" x="8848725" y="2795588"/>
          <p14:tracePt t="27463" x="9001125" y="2697163"/>
          <p14:tracePt t="27479" x="9180513" y="2608263"/>
          <p14:tracePt t="27495" x="9483725" y="2517775"/>
          <p14:tracePt t="27513" x="9626600" y="2482850"/>
          <p14:tracePt t="27529" x="9742488" y="2482850"/>
          <p14:tracePt t="27545" x="9823450" y="2482850"/>
          <p14:tracePt t="27562" x="9947275" y="2490788"/>
          <p14:tracePt t="27579" x="10001250" y="2509838"/>
          <p14:tracePt t="27595" x="10037763" y="2527300"/>
          <p14:tracePt t="27612" x="10126663" y="2571750"/>
          <p14:tracePt t="27629" x="10153650" y="2616200"/>
          <p14:tracePt t="27647" x="10296525" y="2795588"/>
          <p14:tracePt t="27665" x="10331450" y="2847975"/>
          <p14:tracePt t="27680" x="10340975" y="2884488"/>
          <p14:tracePt t="27695" x="10358438" y="2919413"/>
          <p14:tracePt t="27712" x="10367963" y="2955925"/>
          <p14:tracePt t="27730" x="10367963" y="2965450"/>
          <p14:tracePt t="27745" x="10367963" y="2973388"/>
          <p14:tracePt t="27762" x="10367963" y="2982913"/>
          <p14:tracePt t="27779" x="10340975" y="3017838"/>
          <p14:tracePt t="27795" x="10296525" y="3054350"/>
          <p14:tracePt t="27812" x="10242550" y="3098800"/>
          <p14:tracePt t="27829" x="10090150" y="3179763"/>
          <p14:tracePt t="27846" x="10001250" y="3232150"/>
          <p14:tracePt t="27862" x="9929813" y="3276600"/>
          <p14:tracePt t="27879" x="9752013" y="3348038"/>
          <p14:tracePt t="27897" x="9680575" y="3375025"/>
          <p14:tracePt t="27912" x="9590088" y="3394075"/>
          <p14:tracePt t="27929" x="9439275" y="3419475"/>
          <p14:tracePt t="27947" x="9367838" y="3419475"/>
          <p14:tracePt t="27964" x="9304338" y="3419475"/>
          <p14:tracePt t="27979" x="9251950" y="3419475"/>
          <p14:tracePt t="27995" x="9170988" y="3419475"/>
          <p14:tracePt t="28012" x="9126538" y="3394075"/>
          <p14:tracePt t="28029" x="9082088" y="3384550"/>
          <p14:tracePt t="28045" x="9055100" y="3357563"/>
          <p14:tracePt t="28062" x="9010650" y="3330575"/>
          <p14:tracePt t="28079" x="8939213" y="3251200"/>
          <p14:tracePt t="28095" x="8885238" y="3197225"/>
          <p14:tracePt t="28113" x="8867775" y="3179763"/>
          <p14:tracePt t="28129" x="8858250" y="3160713"/>
          <p14:tracePt t="28145" x="8840788" y="3133725"/>
          <p14:tracePt t="28163" x="8840788" y="3116263"/>
          <p14:tracePt t="28179" x="8840788" y="3108325"/>
          <p14:tracePt t="28195" x="8840788" y="3098800"/>
          <p14:tracePt t="28195" x="8840788" y="3089275"/>
          <p14:tracePt t="28214" x="8840788" y="3081338"/>
          <p14:tracePt t="31733" x="2990850" y="3929063"/>
          <p14:tracePt t="31737" x="3009900" y="3929063"/>
          <p14:tracePt t="32168" x="3044825" y="3902075"/>
          <p14:tracePt t="32180" x="3152775" y="3813175"/>
          <p14:tracePt t="32193" x="3357563" y="3643313"/>
          <p14:tracePt t="32206" x="3608388" y="3402013"/>
          <p14:tracePt t="32218" x="3768725" y="3241675"/>
          <p14:tracePt t="32234" x="3840163" y="3160713"/>
          <p14:tracePt t="32250" x="3894138" y="3108325"/>
          <p14:tracePt t="32267" x="3919538" y="3062288"/>
          <p14:tracePt t="32284" x="3919538" y="3054350"/>
          <p14:tracePt t="32300" x="3919538" y="3044825"/>
          <p14:tracePt t="32317" x="3911600" y="3009900"/>
          <p14:tracePt t="32335" x="3884613" y="2990850"/>
          <p14:tracePt t="32350" x="3803650" y="2946400"/>
          <p14:tracePt t="32367" x="3705225" y="2911475"/>
          <p14:tracePt t="32384" x="3473450" y="2822575"/>
          <p14:tracePt t="32400" x="3303588" y="2768600"/>
          <p14:tracePt t="32417" x="3108325" y="2714625"/>
          <p14:tracePt t="32433" x="2874963" y="2687638"/>
          <p14:tracePt t="32450" x="2768600" y="2687638"/>
          <p14:tracePt t="32468" x="2616200" y="2697163"/>
          <p14:tracePt t="32486" x="2562225" y="2705100"/>
          <p14:tracePt t="32501" x="2536825" y="2732088"/>
          <p14:tracePt t="32517" x="2509838" y="2741613"/>
          <p14:tracePt t="32533" x="2446338" y="2822575"/>
          <p14:tracePt t="32551" x="2401888" y="2874963"/>
          <p14:tracePt t="32570" x="2303463" y="3089275"/>
          <p14:tracePt t="32589" x="2251075" y="3179763"/>
          <p14:tracePt t="32602" x="2232025" y="3276600"/>
          <p14:tracePt t="32616" x="2205038" y="3367088"/>
          <p14:tracePt t="32633" x="2205038" y="3455988"/>
          <p14:tracePt t="32650" x="2205038" y="3625850"/>
          <p14:tracePt t="32667" x="2214563" y="3687763"/>
          <p14:tracePt t="32683" x="2241550" y="3751263"/>
          <p14:tracePt t="32700" x="2357438" y="3830638"/>
          <p14:tracePt t="32718" x="2446338" y="3867150"/>
          <p14:tracePt t="32733" x="2562225" y="3894138"/>
          <p14:tracePt t="32750" x="2803525" y="3875088"/>
          <p14:tracePt t="32768" x="2911475" y="3840163"/>
          <p14:tracePt t="32785" x="3009900" y="3786188"/>
          <p14:tracePt t="32800" x="3062288" y="3751263"/>
          <p14:tracePt t="32817" x="3152775" y="3687763"/>
          <p14:tracePt t="32834" x="3197225" y="3633788"/>
          <p14:tracePt t="32850" x="3232150" y="3581400"/>
          <p14:tracePt t="32867" x="3259138" y="3500438"/>
          <p14:tracePt t="32884" x="3268663" y="3438525"/>
          <p14:tracePt t="32900" x="3268663" y="3295650"/>
          <p14:tracePt t="32917" x="3241675" y="3205163"/>
          <p14:tracePt t="32934" x="3214688" y="3152775"/>
          <p14:tracePt t="32950" x="3179763" y="3116263"/>
          <p14:tracePt t="32967" x="3160713" y="3098800"/>
          <p14:tracePt t="32983" x="3133725" y="3081338"/>
          <p14:tracePt t="33000" x="3089275" y="3071813"/>
          <p14:tracePt t="33017" x="3071813" y="3062288"/>
          <p14:tracePt t="33033" x="3054350" y="3062288"/>
          <p14:tracePt t="33050" x="3044825" y="3062288"/>
          <p14:tracePt t="33067" x="3036888" y="3062288"/>
          <p14:tracePt t="33083" x="3027363" y="3062288"/>
          <p14:tracePt t="33100" x="3017838" y="3062288"/>
          <p14:tracePt t="33117" x="3009900" y="3071813"/>
          <p14:tracePt t="33138" x="3009900" y="3081338"/>
          <p14:tracePt t="33206" x="3009900" y="3089275"/>
          <p14:tracePt t="33252" x="3009900" y="3098800"/>
          <p14:tracePt t="33278" x="3009900" y="3108325"/>
          <p14:tracePt t="33291" x="3009900" y="3116263"/>
          <p14:tracePt t="33330" x="3017838" y="3116263"/>
          <p14:tracePt t="33354" x="3017838" y="3125788"/>
          <p14:tracePt t="33381" x="3027363" y="3125788"/>
          <p14:tracePt t="33405" x="3036888" y="3125788"/>
          <p14:tracePt t="37062" x="3054350" y="3125788"/>
          <p14:tracePt t="37881" x="3108325" y="3125788"/>
          <p14:tracePt t="37892" x="3179763" y="3125788"/>
          <p14:tracePt t="37905" x="3276600" y="3125788"/>
          <p14:tracePt t="37918" x="3394075" y="3125788"/>
          <p14:tracePt t="37934" x="3517900" y="3125788"/>
          <p14:tracePt t="37950" x="3660775" y="3125788"/>
          <p14:tracePt t="37967" x="3902075" y="3143250"/>
          <p14:tracePt t="37984" x="4054475" y="3152775"/>
          <p14:tracePt t="38000" x="4224338" y="3160713"/>
          <p14:tracePt t="38017" x="4751388" y="3187700"/>
          <p14:tracePt t="38034" x="5018088" y="3205163"/>
          <p14:tracePt t="38051" x="5776913" y="3322638"/>
          <p14:tracePt t="38072" x="6027738" y="3330575"/>
          <p14:tracePt t="38085" x="6205538" y="3348038"/>
          <p14:tracePt t="38100" x="6340475" y="3348038"/>
          <p14:tracePt t="38117" x="6446838" y="3348038"/>
          <p14:tracePt t="38117" x="6527800" y="3348038"/>
          <p14:tracePt t="38135" x="6599238" y="3348038"/>
          <p14:tracePt t="38150" x="6661150" y="3340100"/>
          <p14:tracePt t="38167" x="6697663" y="3322638"/>
          <p14:tracePt t="38184" x="6769100" y="3295650"/>
          <p14:tracePt t="38200" x="6813550" y="3268663"/>
          <p14:tracePt t="38217" x="6848475" y="3232150"/>
          <p14:tracePt t="38234" x="6919913" y="3187700"/>
          <p14:tracePt t="38251" x="6946900" y="3152775"/>
          <p14:tracePt t="38268" x="6973888" y="3133725"/>
          <p14:tracePt t="38284" x="7010400" y="3108325"/>
          <p14:tracePt t="38301" x="7037388" y="3098800"/>
          <p14:tracePt t="38317" x="7054850" y="3089275"/>
          <p14:tracePt t="38334" x="7081838" y="3081338"/>
          <p14:tracePt t="38350" x="7116763" y="3071813"/>
          <p14:tracePt t="38367" x="7143750" y="3062288"/>
          <p14:tracePt t="38384" x="7153275" y="3062288"/>
          <p14:tracePt t="38400" x="7161213" y="3062288"/>
          <p14:tracePt t="38441" x="7161213" y="3081338"/>
          <p14:tracePt t="38453" x="7161213" y="3108325"/>
          <p14:tracePt t="38465" x="7161213" y="3152775"/>
          <p14:tracePt t="38481" x="7153275" y="3187700"/>
          <p14:tracePt t="38491" x="7143750" y="3232150"/>
          <p14:tracePt t="38505" x="7108825" y="3276600"/>
          <p14:tracePt t="38518" x="7081838" y="3313113"/>
          <p14:tracePt t="38533" x="7027863" y="3348038"/>
          <p14:tracePt t="38550" x="6956425" y="3402013"/>
          <p14:tracePt t="38567" x="6867525" y="3438525"/>
          <p14:tracePt t="38584" x="6643688" y="3509963"/>
          <p14:tracePt t="38601" x="6483350" y="3536950"/>
          <p14:tracePt t="38617" x="6126163" y="3581400"/>
          <p14:tracePt t="38634" x="5956300" y="3581400"/>
          <p14:tracePt t="38650" x="5822950" y="3581400"/>
          <p14:tracePt t="38667" x="5670550" y="3562350"/>
          <p14:tracePt t="38684" x="5411788" y="3500438"/>
          <p14:tracePt t="38700" x="5313363" y="3465513"/>
          <p14:tracePt t="38717" x="5214938" y="3429000"/>
          <p14:tracePt t="38734" x="5081588" y="3367088"/>
          <p14:tracePt t="38750" x="5027613" y="3330575"/>
          <p14:tracePt t="38767" x="4973638" y="3295650"/>
          <p14:tracePt t="38784" x="4938713" y="3259138"/>
          <p14:tracePt t="38800" x="4867275" y="3160713"/>
          <p14:tracePt t="38817" x="4848225" y="3108325"/>
          <p14:tracePt t="38834" x="4830763" y="3017838"/>
          <p14:tracePt t="38850" x="4840288" y="2982913"/>
          <p14:tracePt t="38867" x="4875213" y="2928938"/>
          <p14:tracePt t="38884" x="4983163" y="2803525"/>
          <p14:tracePt t="38901" x="5072063" y="2732088"/>
          <p14:tracePt t="38917" x="5224463" y="2652713"/>
          <p14:tracePt t="38934" x="5527675" y="2554288"/>
          <p14:tracePt t="38951" x="5661025" y="2527300"/>
          <p14:tracePt t="38967" x="5795963" y="2527300"/>
          <p14:tracePt t="38984" x="5902325" y="2527300"/>
          <p14:tracePt t="39000" x="6062663" y="2589213"/>
          <p14:tracePt t="39017" x="6116638" y="2625725"/>
          <p14:tracePt t="39034" x="6170613" y="2679700"/>
          <p14:tracePt t="39050" x="6276975" y="2857500"/>
          <p14:tracePt t="39067" x="6296025" y="2938463"/>
          <p14:tracePt t="39084" x="6303963" y="3017838"/>
          <p14:tracePt t="39100" x="6313488" y="3125788"/>
          <p14:tracePt t="39118" x="6313488" y="3160713"/>
          <p14:tracePt t="39134" x="6303963" y="3205163"/>
          <p14:tracePt t="39150" x="6251575" y="3268663"/>
          <p14:tracePt t="39168" x="6242050" y="3295650"/>
          <p14:tracePt t="39184" x="6224588" y="3303588"/>
          <p14:tracePt t="39200" x="6215063" y="3322638"/>
          <p14:tracePt t="39217" x="6205538" y="3340100"/>
          <p14:tracePt t="39448" x="6197600" y="3367088"/>
          <p14:tracePt t="39461" x="6161088" y="3446463"/>
          <p14:tracePt t="39473" x="6134100" y="3527425"/>
          <p14:tracePt t="39489" x="6108700" y="3616325"/>
          <p14:tracePt t="39500" x="6089650" y="3687763"/>
          <p14:tracePt t="39517" x="6081713" y="3759200"/>
          <p14:tracePt t="39534" x="6072188" y="3965575"/>
          <p14:tracePt t="39552" x="6072188" y="4044950"/>
          <p14:tracePt t="39567" x="6072188" y="4143375"/>
          <p14:tracePt t="39584" x="6072188" y="4322763"/>
          <p14:tracePt t="39602" x="6072188" y="4402138"/>
          <p14:tracePt t="39617" x="6072188" y="4473575"/>
          <p14:tracePt t="39634" x="6072188" y="4545013"/>
          <p14:tracePt t="39650" x="6089650" y="4625975"/>
          <p14:tracePt t="39667" x="6089650" y="4652963"/>
          <p14:tracePt t="39684" x="6089650" y="4660900"/>
          <p14:tracePt t="39700" x="6089650" y="4679950"/>
          <p14:tracePt t="39907" x="6089650" y="4697413"/>
          <p14:tracePt t="39920" x="6089650" y="4732338"/>
          <p14:tracePt t="39932" x="6089650" y="4795838"/>
          <p14:tracePt t="39952" x="6089650" y="5010150"/>
          <p14:tracePt t="39972" x="6089650" y="5072063"/>
          <p14:tracePt t="39985" x="6089650" y="5133975"/>
          <p14:tracePt t="39996" x="6089650" y="5170488"/>
          <p14:tracePt t="40010" x="6089650" y="5205413"/>
          <p14:tracePt t="40022" x="6089650" y="5224463"/>
          <p14:tracePt t="40035" x="6089650" y="5232400"/>
          <p14:tracePt t="40051" x="6089650" y="5251450"/>
          <p14:tracePt t="40067" x="6089650" y="5259388"/>
          <p14:tracePt t="40085" x="6089650" y="5268913"/>
          <p14:tracePt t="40167" x="6099175" y="5268913"/>
          <p14:tracePt t="40269" x="6099175" y="5259388"/>
          <p14:tracePt t="40289" x="6099175" y="5251450"/>
          <p14:tracePt t="40302" x="6099175" y="5241925"/>
          <p14:tracePt t="40314" x="6099175" y="5224463"/>
          <p14:tracePt t="40328" x="6099175" y="5205413"/>
          <p14:tracePt t="40340" x="6108700" y="5170488"/>
          <p14:tracePt t="40352" x="6108700" y="5133975"/>
          <p14:tracePt t="40372" x="6108700" y="5027613"/>
          <p14:tracePt t="40392" x="6108700" y="4983163"/>
          <p14:tracePt t="40405" x="6108700" y="4929188"/>
          <p14:tracePt t="40418" x="6108700" y="4902200"/>
          <p14:tracePt t="40434" x="6108700" y="4884738"/>
          <p14:tracePt t="40450" x="6108700" y="4857750"/>
          <p14:tracePt t="40468" x="6108700" y="4840288"/>
          <p14:tracePt t="40484" x="6108700" y="4830763"/>
          <p14:tracePt t="40500" x="6108700" y="4822825"/>
          <p14:tracePt t="40517" x="6108700" y="4795838"/>
          <p14:tracePt t="40534" x="6108700" y="4786313"/>
          <p14:tracePt t="40550" x="6108700" y="4768850"/>
          <p14:tracePt t="40567" x="6108700" y="4751388"/>
          <p14:tracePt t="40584" x="6108700" y="4714875"/>
          <p14:tracePt t="40600" x="6108700" y="4705350"/>
          <p14:tracePt t="40617" x="6116638" y="4697413"/>
          <p14:tracePt t="40634" x="6126163" y="4697413"/>
          <p14:tracePt t="40650" x="6143625" y="4687888"/>
          <p14:tracePt t="40667" x="6242050" y="4670425"/>
          <p14:tracePt t="40685" x="6313488" y="4660900"/>
          <p14:tracePt t="40700" x="6419850" y="4660900"/>
          <p14:tracePt t="40717" x="6500813" y="4660900"/>
          <p14:tracePt t="40734" x="6634163" y="4670425"/>
          <p14:tracePt t="40750" x="6680200" y="4687888"/>
          <p14:tracePt t="40767" x="6705600" y="4705350"/>
          <p14:tracePt t="40784" x="6742113" y="4732338"/>
          <p14:tracePt t="40800" x="6777038" y="4803775"/>
          <p14:tracePt t="40817" x="6786563" y="4830763"/>
          <p14:tracePt t="40834" x="6786563" y="4875213"/>
          <p14:tracePt t="40851" x="6786563" y="4884738"/>
          <p14:tracePt t="40867" x="6786563" y="4894263"/>
          <p14:tracePt t="40884" x="6777038" y="4902200"/>
          <p14:tracePt t="40900" x="6769100" y="4911725"/>
          <p14:tracePt t="40917" x="6697663" y="4956175"/>
          <p14:tracePt t="40934" x="6653213" y="4983163"/>
          <p14:tracePt t="40950" x="6483350" y="5045075"/>
          <p14:tracePt t="40967" x="6367463" y="5081588"/>
          <p14:tracePt t="40984" x="6242050" y="5108575"/>
          <p14:tracePt t="41000" x="6010275" y="5126038"/>
          <p14:tracePt t="41017" x="5902325" y="5126038"/>
          <p14:tracePt t="41034" x="5795963" y="5126038"/>
          <p14:tracePt t="41050" x="5626100" y="5126038"/>
          <p14:tracePt t="41068" x="5554663" y="5116513"/>
          <p14:tracePt t="41084" x="5491163" y="5099050"/>
          <p14:tracePt t="41100" x="5438775" y="5081588"/>
          <p14:tracePt t="41117" x="5367338" y="5045075"/>
          <p14:tracePt t="41134" x="5340350" y="5018088"/>
          <p14:tracePt t="41151" x="5322888" y="5000625"/>
          <p14:tracePt t="41167" x="5295900" y="4919663"/>
          <p14:tracePt t="41184" x="5286375" y="4894263"/>
          <p14:tracePt t="41200" x="5286375" y="4857750"/>
          <p14:tracePt t="41217" x="5295900" y="4768850"/>
          <p14:tracePt t="41235" x="5313363" y="4732338"/>
          <p14:tracePt t="41250" x="5340350" y="4697413"/>
          <p14:tracePt t="41267" x="5438775" y="4625975"/>
          <p14:tracePt t="41285" x="5518150" y="4581525"/>
          <p14:tracePt t="41300" x="5634038" y="4554538"/>
          <p14:tracePt t="41317" x="5768975" y="4527550"/>
          <p14:tracePt t="41334" x="6161088" y="4500563"/>
          <p14:tracePt t="41350" x="6269038" y="4500563"/>
          <p14:tracePt t="41367" x="6357938" y="4510088"/>
          <p14:tracePt t="41384" x="6510338" y="4572000"/>
          <p14:tracePt t="41400" x="6562725" y="4616450"/>
          <p14:tracePt t="41417" x="6616700" y="4660900"/>
          <p14:tracePt t="41434" x="6705600" y="4786313"/>
          <p14:tracePt t="41451" x="6751638" y="4848225"/>
          <p14:tracePt t="41467" x="6777038" y="4911725"/>
          <p14:tracePt t="41484" x="6796088" y="4965700"/>
          <p14:tracePt t="41500" x="6813550" y="5081588"/>
          <p14:tracePt t="41517" x="6823075" y="5116513"/>
          <p14:tracePt t="41534" x="6823075" y="5143500"/>
          <p14:tracePt t="41550" x="6823075" y="5170488"/>
          <p14:tracePt t="41567" x="6823075" y="5197475"/>
          <p14:tracePt t="41584" x="6823075" y="5205413"/>
          <p14:tracePt t="41600" x="6813550" y="5224463"/>
          <p14:tracePt t="41617" x="6804025" y="5232400"/>
          <p14:tracePt t="41634" x="6804025" y="5251450"/>
          <p14:tracePt t="41650" x="6786563" y="5268913"/>
          <p14:tracePt t="41667" x="6777038" y="5276850"/>
          <p14:tracePt t="41692" x="6777038" y="5286375"/>
          <p14:tracePt t="41768" x="6759575" y="5286375"/>
          <p14:tracePt t="41781" x="6759575" y="5295900"/>
          <p14:tracePt t="41794" x="6751638" y="5303838"/>
          <p14:tracePt t="41806" x="6742113" y="5303838"/>
          <p14:tracePt t="41818" x="6732588" y="5313363"/>
          <p14:tracePt t="41851" x="6688138" y="5330825"/>
          <p14:tracePt t="41871" x="6670675" y="5340350"/>
          <p14:tracePt t="41883" x="6653213" y="5348288"/>
          <p14:tracePt t="41896" x="6634163" y="5357813"/>
          <p14:tracePt t="41909" x="6626225" y="5357813"/>
          <p14:tracePt t="41922" x="6626225" y="5367338"/>
          <p14:tracePt t="41935" x="6616700" y="5367338"/>
          <p14:tracePt t="41950" x="6599238" y="5375275"/>
          <p14:tracePt t="42189" x="6581775" y="5384800"/>
          <p14:tracePt t="42202" x="6554788" y="5411788"/>
          <p14:tracePt t="42215" x="6483350" y="5438775"/>
          <p14:tracePt t="42228" x="6375400" y="5483225"/>
          <p14:tracePt t="42240" x="6251575" y="5527675"/>
          <p14:tracePt t="42253" x="6108700" y="5572125"/>
          <p14:tracePt t="42272" x="5795963" y="5653088"/>
          <p14:tracePt t="42292" x="5715000" y="5680075"/>
          <p14:tracePt t="42304" x="5680075" y="5688013"/>
          <p14:tracePt t="42317" x="5634038" y="5705475"/>
          <p14:tracePt t="42334" x="5608638" y="5715000"/>
          <p14:tracePt t="42350" x="5554663" y="5751513"/>
          <p14:tracePt t="42369" x="5537200" y="5759450"/>
          <p14:tracePt t="42384" x="5518150" y="5776913"/>
          <p14:tracePt t="42400" x="5510213" y="5776913"/>
          <p14:tracePt t="42417" x="5500688" y="5786438"/>
          <p14:tracePt t="42434" x="5491163" y="5786438"/>
          <p14:tracePt t="42496" x="5491163" y="5776913"/>
          <p14:tracePt t="42508" x="5491163" y="5751513"/>
          <p14:tracePt t="42522" x="5491163" y="5705475"/>
          <p14:tracePt t="42533" x="5491163" y="5661025"/>
          <p14:tracePt t="42548" x="5500688" y="5562600"/>
          <p14:tracePt t="42559" x="5537200" y="5456238"/>
          <p14:tracePt t="42572" x="5572125" y="5286375"/>
          <p14:tracePt t="42590" x="5643563" y="5037138"/>
          <p14:tracePt t="42600" x="5705475" y="4822825"/>
          <p14:tracePt t="42617" x="5776913" y="4625975"/>
          <p14:tracePt t="42634" x="5840413" y="4402138"/>
          <p14:tracePt t="42650" x="5919788" y="4187825"/>
          <p14:tracePt t="42667" x="5956300" y="4098925"/>
          <p14:tracePt t="42684" x="6045200" y="3938588"/>
          <p14:tracePt t="42702" x="6081713" y="3875088"/>
          <p14:tracePt t="42717" x="6108700" y="3830638"/>
          <p14:tracePt t="42734" x="6153150" y="3786188"/>
          <p14:tracePt t="42751" x="6153150" y="3776663"/>
          <p14:tracePt t="42767" x="6161088" y="3776663"/>
          <p14:tracePt t="42784" x="6180138" y="3776663"/>
          <p14:tracePt t="43043" x="6205538" y="3776663"/>
          <p14:tracePt t="43057" x="6232525" y="3795713"/>
          <p14:tracePt t="43069" x="6276975" y="3813175"/>
          <p14:tracePt t="43082" x="6313488" y="3830638"/>
          <p14:tracePt t="43094" x="6348413" y="3830638"/>
          <p14:tracePt t="43107" x="6384925" y="3840163"/>
          <p14:tracePt t="43122" x="6402388" y="3840163"/>
          <p14:tracePt t="43134" x="6411913" y="3840163"/>
          <p14:tracePt t="43151" x="6419850" y="3840163"/>
          <p14:tracePt t="43167" x="6429375" y="3840163"/>
          <p14:tracePt t="43185" x="6438900" y="3840163"/>
          <p14:tracePt t="43200" x="6438900" y="3813175"/>
          <p14:tracePt t="43217" x="6438900" y="3786188"/>
          <p14:tracePt t="43234" x="6438900" y="3724275"/>
          <p14:tracePt t="43251" x="6419850" y="3697288"/>
          <p14:tracePt t="43267" x="6402388" y="3679825"/>
          <p14:tracePt t="43284" x="6340475" y="3633788"/>
          <p14:tracePt t="43301" x="6313488" y="3633788"/>
          <p14:tracePt t="43317" x="6276975" y="3625850"/>
          <p14:tracePt t="43334" x="6197600" y="3625850"/>
          <p14:tracePt t="43351" x="6161088" y="3625850"/>
          <p14:tracePt t="43367" x="6134100" y="3625850"/>
          <p14:tracePt t="43384" x="6081713" y="3625850"/>
          <p14:tracePt t="43401" x="6062663" y="3643313"/>
          <p14:tracePt t="43417" x="6045200" y="3652838"/>
          <p14:tracePt t="43434" x="6000750" y="3679825"/>
          <p14:tracePt t="43452" x="5983288" y="3697288"/>
          <p14:tracePt t="43467" x="5973763" y="3714750"/>
          <p14:tracePt t="43484" x="5965825" y="3724275"/>
          <p14:tracePt t="43500" x="5956300" y="3751263"/>
          <p14:tracePt t="43517" x="5946775" y="3759200"/>
          <p14:tracePt t="43535" x="5938838" y="3776663"/>
          <p14:tracePt t="43550" x="5938838" y="3795713"/>
          <p14:tracePt t="43568" x="5938838" y="3813175"/>
          <p14:tracePt t="43585" x="5938838" y="3830638"/>
          <p14:tracePt t="43601" x="5938838" y="3857625"/>
          <p14:tracePt t="43619" x="5938838" y="3875088"/>
          <p14:tracePt t="43635" x="5938838" y="3894138"/>
          <p14:tracePt t="43650" x="5965825" y="3938588"/>
          <p14:tracePt t="43669" x="5983288" y="3946525"/>
          <p14:tracePt t="43684" x="6010275" y="3973513"/>
          <p14:tracePt t="43700" x="6062663" y="4000500"/>
          <p14:tracePt t="43718" x="6180138" y="4054475"/>
          <p14:tracePt t="43735" x="6269038" y="4071938"/>
          <p14:tracePt t="43751" x="6348413" y="4089400"/>
          <p14:tracePt t="43768" x="6527800" y="4089400"/>
          <p14:tracePt t="43786" x="6608763" y="4081463"/>
          <p14:tracePt t="43801" x="6670675" y="4062413"/>
          <p14:tracePt t="43818" x="6759575" y="4000500"/>
          <p14:tracePt t="43836" x="6804025" y="3973513"/>
          <p14:tracePt t="43851" x="6840538" y="3919538"/>
          <p14:tracePt t="43868" x="6867525" y="3813175"/>
          <p14:tracePt t="43886" x="6867525" y="3751263"/>
          <p14:tracePt t="43901" x="6867525" y="3697288"/>
          <p14:tracePt t="43918" x="6858000" y="3652838"/>
          <p14:tracePt t="43935" x="6813550" y="3598863"/>
          <p14:tracePt t="43952" x="6786563" y="3589338"/>
          <p14:tracePt t="43969" x="6705600" y="3554413"/>
          <p14:tracePt t="43989" x="6680200" y="3544888"/>
          <p14:tracePt t="44001" x="6653213" y="3536950"/>
          <p14:tracePt t="44018" x="6626225" y="3536950"/>
          <p14:tracePt t="44035" x="6589713" y="3536950"/>
          <p14:tracePt t="44052" x="6572250" y="3536950"/>
          <p14:tracePt t="44070" x="6554788" y="3536950"/>
          <p14:tracePt t="44085" x="6545263" y="3544888"/>
          <p14:tracePt t="44101" x="6518275" y="3562350"/>
          <p14:tracePt t="44118" x="6518275" y="3571875"/>
          <p14:tracePt t="44135" x="6500813" y="3571875"/>
          <p14:tracePt t="44152" x="6491288" y="3589338"/>
          <p14:tracePt t="44168" x="6483350" y="3598863"/>
          <p14:tracePt t="44185" x="6456363" y="3625850"/>
          <p14:tracePt t="44201" x="6438900" y="3643313"/>
          <p14:tracePt t="44218" x="6429375" y="3660775"/>
          <p14:tracePt t="44235" x="6419850" y="3670300"/>
          <p14:tracePt t="44251" x="6411913" y="3697288"/>
          <p14:tracePt t="44269" x="6394450" y="3714750"/>
          <p14:tracePt t="44285" x="6384925" y="3741738"/>
          <p14:tracePt t="44301" x="6384925" y="3759200"/>
          <p14:tracePt t="44318" x="6367463" y="3795713"/>
          <p14:tracePt t="44336" x="6367463" y="3822700"/>
          <p14:tracePt t="44352" x="6367463" y="3840163"/>
          <p14:tracePt t="44368" x="6367463" y="3867150"/>
          <p14:tracePt t="44385" x="6367463" y="3894138"/>
          <p14:tracePt t="44401" x="6367463" y="3929063"/>
          <p14:tracePt t="44418" x="6367463" y="3946525"/>
          <p14:tracePt t="44436" x="6367463" y="3956050"/>
          <p14:tracePt t="44451" x="6375400" y="3965575"/>
          <p14:tracePt t="44510" x="6375400" y="3983038"/>
          <p14:tracePt t="44931" x="6367463" y="4010025"/>
          <p14:tracePt t="44983" x="6330950" y="4071938"/>
          <p14:tracePt t="44995" x="6286500" y="4160838"/>
          <p14:tracePt t="45008" x="6224588" y="4276725"/>
          <p14:tracePt t="45023" x="6170613" y="4402138"/>
          <p14:tracePt t="45035" x="6108700" y="4537075"/>
          <p14:tracePt t="45051" x="6081713" y="4679950"/>
          <p14:tracePt t="45068" x="6037263" y="4946650"/>
          <p14:tracePt t="45086" x="6010275" y="5062538"/>
          <p14:tracePt t="45101" x="6010275" y="5133975"/>
          <p14:tracePt t="45118" x="6010275" y="5295900"/>
          <p14:tracePt t="45136" x="6010275" y="5375275"/>
          <p14:tracePt t="45151" x="6018213" y="5446713"/>
          <p14:tracePt t="45168" x="6027738" y="5510213"/>
          <p14:tracePt t="45185" x="6054725" y="5616575"/>
          <p14:tracePt t="45202" x="6072188" y="5661025"/>
          <p14:tracePt t="45218" x="6089650" y="5705475"/>
          <p14:tracePt t="45235" x="6116638" y="5759450"/>
          <p14:tracePt t="45252" x="6126163" y="5786438"/>
          <p14:tracePt t="45268" x="6134100" y="5803900"/>
          <p14:tracePt t="45285" x="6170613" y="5840413"/>
          <p14:tracePt t="45302" x="6197600" y="5857875"/>
          <p14:tracePt t="45318" x="6215063" y="5867400"/>
          <p14:tracePt t="45335" x="6269038" y="5902325"/>
          <p14:tracePt t="45353" x="6313488" y="5911850"/>
          <p14:tracePt t="45368" x="6340475" y="5911850"/>
          <p14:tracePt t="45385" x="6367463" y="5911850"/>
          <p14:tracePt t="45401" x="6429375" y="5911850"/>
          <p14:tracePt t="45418" x="6446838" y="5911850"/>
          <p14:tracePt t="45435" x="6483350" y="5911850"/>
          <p14:tracePt t="45451" x="6527800" y="5884863"/>
          <p14:tracePt t="45469" x="6554788" y="5875338"/>
          <p14:tracePt t="45485" x="6581775" y="5857875"/>
          <p14:tracePt t="45502" x="6599238" y="5840413"/>
          <p14:tracePt t="45520" x="6616700" y="5830888"/>
          <p14:tracePt t="45535" x="6616700" y="5822950"/>
          <p14:tracePt t="45551" x="6626225" y="5795963"/>
          <p14:tracePt t="45569" x="6634163" y="5776913"/>
          <p14:tracePt t="45585" x="6634163" y="5768975"/>
          <p14:tracePt t="45601" x="6634163" y="5751513"/>
          <p14:tracePt t="45618" x="6616700" y="5715000"/>
          <p14:tracePt t="45635" x="6599238" y="5697538"/>
          <p14:tracePt t="45652" x="6589713" y="5680075"/>
          <p14:tracePt t="45668" x="6527800" y="5653088"/>
          <p14:tracePt t="45685" x="6500813" y="5634038"/>
          <p14:tracePt t="45701" x="6473825" y="5626100"/>
          <p14:tracePt t="45718" x="6411913" y="5616575"/>
          <p14:tracePt t="45736" x="6384925" y="5608638"/>
          <p14:tracePt t="45751" x="6357938" y="5608638"/>
          <p14:tracePt t="45768" x="6313488" y="5608638"/>
          <p14:tracePt t="45786" x="6296025" y="5608638"/>
          <p14:tracePt t="45801" x="6269038" y="5608638"/>
          <p14:tracePt t="45818" x="6251575" y="5608638"/>
          <p14:tracePt t="45835" x="6215063" y="5608638"/>
          <p14:tracePt t="45852" x="6197600" y="5608638"/>
          <p14:tracePt t="45868" x="6170613" y="5608638"/>
          <p14:tracePt t="45885" x="6134100" y="5608638"/>
          <p14:tracePt t="45902" x="6116638" y="5608638"/>
          <p14:tracePt t="45918" x="6099175" y="5608638"/>
          <p14:tracePt t="45935" x="6054725" y="5616575"/>
          <p14:tracePt t="45953" x="6027738" y="5626100"/>
          <p14:tracePt t="45970" x="5965825" y="5643563"/>
          <p14:tracePt t="45990" x="5938838" y="5653088"/>
          <p14:tracePt t="46003" x="5919788" y="5661025"/>
          <p14:tracePt t="46018" x="5894388" y="5680075"/>
          <p14:tracePt t="46035" x="5875338" y="5688013"/>
          <p14:tracePt t="46051" x="5857875" y="5697538"/>
          <p14:tracePt t="46068" x="5840413" y="5705475"/>
          <p14:tracePt t="46093" x="5840413" y="5715000"/>
          <p14:tracePt t="46104" x="5830888" y="5715000"/>
          <p14:tracePt t="46118" x="5830888" y="5724525"/>
          <p14:tracePt t="46135" x="5830888" y="5732463"/>
          <p14:tracePt t="46169" x="5830888" y="5741988"/>
          <p14:tracePt t="46183" x="5830888" y="5751513"/>
          <p14:tracePt t="46194" x="5830888" y="5759450"/>
          <p14:tracePt t="46206" x="5830888" y="5776913"/>
          <p14:tracePt t="46232" x="5857875" y="5776913"/>
          <p14:tracePt t="46244" x="5884863" y="5795963"/>
          <p14:tracePt t="46257" x="5919788" y="5813425"/>
          <p14:tracePt t="46270" x="5973763" y="5822950"/>
          <p14:tracePt t="46287" x="6027738" y="5830888"/>
          <p14:tracePt t="46301" x="6081713" y="5830888"/>
          <p14:tracePt t="46318" x="6170613" y="5830888"/>
          <p14:tracePt t="46336" x="6205538" y="5822950"/>
          <p14:tracePt t="46352" x="6251575" y="5803900"/>
          <p14:tracePt t="46368" x="6276975" y="5786438"/>
          <p14:tracePt t="46385" x="6313488" y="5768975"/>
          <p14:tracePt t="46402" x="6357938" y="5715000"/>
          <p14:tracePt t="46418" x="6367463" y="5697538"/>
          <p14:tracePt t="46435" x="6375400" y="5680075"/>
          <p14:tracePt t="46452" x="6375400" y="5670550"/>
          <p14:tracePt t="46468" x="6375400" y="5661025"/>
          <p14:tracePt t="46493" x="6375400" y="5653088"/>
          <p14:tracePt t="46513" x="6375400" y="5643563"/>
          <p14:tracePt t="46551" x="6375400" y="5634038"/>
          <p14:tracePt t="46577" x="6394450" y="5626100"/>
          <p14:tracePt t="46679" x="6419850" y="5616575"/>
          <p14:tracePt t="46691" x="6465888" y="5608638"/>
          <p14:tracePt t="46709" x="6545263" y="5599113"/>
          <p14:tracePt t="46717" x="6616700" y="5589588"/>
          <p14:tracePt t="46729" x="6688138" y="5572125"/>
          <p14:tracePt t="46742" x="6742113" y="5562600"/>
          <p14:tracePt t="46754" x="6786563" y="5554663"/>
          <p14:tracePt t="46769" x="6804025" y="5554663"/>
          <p14:tracePt t="46785" x="6823075" y="5554663"/>
          <p14:tracePt t="46801" x="6840538" y="5554663"/>
          <p14:tracePt t="46818" x="6848475" y="55546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1|4.3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9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9.9|1.6|3.4|8.8|1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419</Words>
  <Application>Microsoft Office PowerPoint</Application>
  <PresentationFormat>Widescreen</PresentationFormat>
  <Paragraphs>96</Paragraphs>
  <Slides>14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Symbol</vt:lpstr>
      <vt:lpstr>Times New Roman</vt:lpstr>
      <vt:lpstr>Wingdings 2</vt:lpstr>
      <vt:lpstr>Office Theme</vt:lpstr>
      <vt:lpstr>Extrapyramidal tracts</vt:lpstr>
      <vt:lpstr>Objectives</vt:lpstr>
      <vt:lpstr>Reticular formation</vt:lpstr>
      <vt:lpstr> Reticulospinal tract</vt:lpstr>
      <vt:lpstr>PowerPoint Presentation</vt:lpstr>
      <vt:lpstr>PowerPoint Presentation</vt:lpstr>
      <vt:lpstr>Vestibulospinal tract </vt:lpstr>
      <vt:lpstr>PowerPoint Presentation</vt:lpstr>
      <vt:lpstr>PowerPoint Presentation</vt:lpstr>
      <vt:lpstr>Functions of Vestibulospinal tract</vt:lpstr>
      <vt:lpstr>Tectospinal tract </vt:lpstr>
      <vt:lpstr>Upper motor neuron sign</vt:lpstr>
      <vt:lpstr>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Extrapyramidal tracts</dc:title>
  <dc:creator>Lenovo</dc:creator>
  <cp:lastModifiedBy>DR.massara ghassan </cp:lastModifiedBy>
  <cp:revision>64</cp:revision>
  <dcterms:created xsi:type="dcterms:W3CDTF">2020-05-06T09:29:28Z</dcterms:created>
  <dcterms:modified xsi:type="dcterms:W3CDTF">2022-06-30T18:13:53Z</dcterms:modified>
</cp:coreProperties>
</file>